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3"/>
  </p:sldMasterIdLst>
  <p:sldIdLst>
    <p:sldId id="271" r:id="rId4"/>
    <p:sldId id="257" r:id="rId5"/>
    <p:sldId id="258" r:id="rId6"/>
    <p:sldId id="272" r:id="rId7"/>
    <p:sldId id="265" r:id="rId8"/>
    <p:sldId id="256" r:id="rId9"/>
    <p:sldId id="260" r:id="rId10"/>
    <p:sldId id="263" r:id="rId11"/>
    <p:sldId id="267" r:id="rId12"/>
    <p:sldId id="270" r:id="rId13"/>
    <p:sldId id="269" r:id="rId14"/>
    <p:sldId id="261" r:id="rId15"/>
    <p:sldId id="26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6C50F0B-F919-4F8C-B4EB-E86508102144}">
          <p14:sldIdLst/>
        </p14:section>
        <p14:section name="Intro" id="{BC387072-66A5-492A-B417-D380A25ED2C9}">
          <p14:sldIdLst>
            <p14:sldId id="271"/>
            <p14:sldId id="257"/>
          </p14:sldIdLst>
        </p14:section>
        <p14:section name="Technical Design" id="{DAB60F61-00E3-4342-BCC9-43D72E4FE3E3}">
          <p14:sldIdLst>
            <p14:sldId id="258"/>
            <p14:sldId id="272"/>
            <p14:sldId id="265"/>
          </p14:sldIdLst>
        </p14:section>
        <p14:section name="BOM" id="{1278FB3B-A6AA-474F-9185-734EACFA83D2}">
          <p14:sldIdLst>
            <p14:sldId id="256"/>
          </p14:sldIdLst>
        </p14:section>
        <p14:section name="Plans" id="{63AD047A-D30A-4A6C-8D57-38775B1CB26B}">
          <p14:sldIdLst>
            <p14:sldId id="260"/>
            <p14:sldId id="263"/>
            <p14:sldId id="267"/>
            <p14:sldId id="270"/>
            <p14:sldId id="269"/>
          </p14:sldIdLst>
        </p14:section>
        <p14:section name="Risk Assessment" id="{33C9653B-C13F-48F4-9DC8-600248685092}">
          <p14:sldIdLst>
            <p14:sldId id="261"/>
          </p14:sldIdLst>
        </p14:section>
        <p14:section name="Conclusion" id="{9DB63227-7BD8-40D3-B5D2-2D3878F950EA}">
          <p14:sldIdLst>
            <p14:sldId id="26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B0C20A-60A4-484B-8F7F-15D546148D17}" v="855" dt="2024-10-22T20:00:09.481"/>
    <p1510:client id="{218CF08A-252E-F152-DF78-806DED760780}" v="37" dt="2024-10-22T19:09:02.974"/>
    <p1510:client id="{2387FA6E-EC60-4CBA-AB39-FFB61C79F683}" v="888" dt="2024-10-22T12:51:22.983"/>
    <p1510:client id="{401F30B7-10A6-7AB7-9026-3DEA0AD1EC00}" v="955" dt="2024-10-22T04:55:30.414"/>
    <p1510:client id="{55F0F8D0-B80D-E839-C542-4C0ED2A57C59}" v="28" dt="2024-10-22T19:24:53.502"/>
    <p1510:client id="{85DF2FA2-AF4D-A40B-D580-7BEF745FA557}" v="26" dt="2024-10-22T20:07:32.245"/>
    <p1510:client id="{9AE85BD0-0AB6-49A2-8724-3034999321CA}" v="1" dt="2024-10-22T19:30:41.180"/>
    <p1510:client id="{F6BE06CF-CFB5-27CD-5F54-7F5248130F5C}" v="3" dt="2024-10-22T17:21:36.7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1.xml"/><Relationship Id="rId21" Type="http://schemas.microsoft.com/office/2016/11/relationships/changesInfo" Target="changesInfos/changesInfo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rdan Anger" userId="S::janger@usf.edu::79e61e6d-c4a7-4b17-b540-8bd85dd63313" providerId="AD" clId="Web-{218CF08A-252E-F152-DF78-806DED760780}"/>
    <pc:docChg chg="addSld modSld sldOrd modSection">
      <pc:chgData name="Jordan Anger" userId="S::janger@usf.edu::79e61e6d-c4a7-4b17-b540-8bd85dd63313" providerId="AD" clId="Web-{218CF08A-252E-F152-DF78-806DED760780}" dt="2024-10-22T19:09:02.974" v="35"/>
      <pc:docMkLst>
        <pc:docMk/>
      </pc:docMkLst>
      <pc:sldChg chg="ord">
        <pc:chgData name="Jordan Anger" userId="S::janger@usf.edu::79e61e6d-c4a7-4b17-b540-8bd85dd63313" providerId="AD" clId="Web-{218CF08A-252E-F152-DF78-806DED760780}" dt="2024-10-22T18:12:05.159" v="2"/>
        <pc:sldMkLst>
          <pc:docMk/>
          <pc:sldMk cId="1469733266" sldId="257"/>
        </pc:sldMkLst>
      </pc:sldChg>
      <pc:sldChg chg="addSp delSp">
        <pc:chgData name="Jordan Anger" userId="S::janger@usf.edu::79e61e6d-c4a7-4b17-b540-8bd85dd63313" providerId="AD" clId="Web-{218CF08A-252E-F152-DF78-806DED760780}" dt="2024-10-22T19:05:41.480" v="31"/>
        <pc:sldMkLst>
          <pc:docMk/>
          <pc:sldMk cId="3023802414" sldId="267"/>
        </pc:sldMkLst>
        <pc:picChg chg="add del">
          <ac:chgData name="Jordan Anger" userId="S::janger@usf.edu::79e61e6d-c4a7-4b17-b540-8bd85dd63313" providerId="AD" clId="Web-{218CF08A-252E-F152-DF78-806DED760780}" dt="2024-10-22T19:05:41.480" v="31"/>
          <ac:picMkLst>
            <pc:docMk/>
            <pc:sldMk cId="3023802414" sldId="267"/>
            <ac:picMk id="5" creationId="{3F347663-C83C-2073-FC96-06C4F4242AD3}"/>
          </ac:picMkLst>
        </pc:picChg>
      </pc:sldChg>
      <pc:sldChg chg="addSp modSp add ord">
        <pc:chgData name="Jordan Anger" userId="S::janger@usf.edu::79e61e6d-c4a7-4b17-b540-8bd85dd63313" providerId="AD" clId="Web-{218CF08A-252E-F152-DF78-806DED760780}" dt="2024-10-22T18:24:44.134" v="29" actId="20577"/>
        <pc:sldMkLst>
          <pc:docMk/>
          <pc:sldMk cId="461906297" sldId="271"/>
        </pc:sldMkLst>
        <pc:spChg chg="mod">
          <ac:chgData name="Jordan Anger" userId="S::janger@usf.edu::79e61e6d-c4a7-4b17-b540-8bd85dd63313" providerId="AD" clId="Web-{218CF08A-252E-F152-DF78-806DED760780}" dt="2024-10-22T18:24:44.134" v="29" actId="20577"/>
          <ac:spMkLst>
            <pc:docMk/>
            <pc:sldMk cId="461906297" sldId="271"/>
            <ac:spMk id="2" creationId="{40C00584-DFE6-B38C-225A-3168D43EDA74}"/>
          </ac:spMkLst>
        </pc:spChg>
        <pc:spChg chg="mod">
          <ac:chgData name="Jordan Anger" userId="S::janger@usf.edu::79e61e6d-c4a7-4b17-b540-8bd85dd63313" providerId="AD" clId="Web-{218CF08A-252E-F152-DF78-806DED760780}" dt="2024-10-22T18:24:04.148" v="25" actId="1076"/>
          <ac:spMkLst>
            <pc:docMk/>
            <pc:sldMk cId="461906297" sldId="271"/>
            <ac:spMk id="3" creationId="{D76AFE14-3098-FD31-B577-256FAD34408A}"/>
          </ac:spMkLst>
        </pc:spChg>
        <pc:picChg chg="add mod ord">
          <ac:chgData name="Jordan Anger" userId="S::janger@usf.edu::79e61e6d-c4a7-4b17-b540-8bd85dd63313" providerId="AD" clId="Web-{218CF08A-252E-F152-DF78-806DED760780}" dt="2024-10-22T18:23:00.912" v="5"/>
          <ac:picMkLst>
            <pc:docMk/>
            <pc:sldMk cId="461906297" sldId="271"/>
            <ac:picMk id="4" creationId="{267B89DD-57D6-5476-EF08-6D3DAE0C85C0}"/>
          </ac:picMkLst>
        </pc:picChg>
      </pc:sldChg>
      <pc:sldChg chg="new ord">
        <pc:chgData name="Jordan Anger" userId="S::janger@usf.edu::79e61e6d-c4a7-4b17-b540-8bd85dd63313" providerId="AD" clId="Web-{218CF08A-252E-F152-DF78-806DED760780}" dt="2024-10-22T19:09:02.974" v="35"/>
        <pc:sldMkLst>
          <pc:docMk/>
          <pc:sldMk cId="1288435154" sldId="272"/>
        </pc:sldMkLst>
      </pc:sldChg>
    </pc:docChg>
  </pc:docChgLst>
  <pc:docChgLst>
    <pc:chgData name="Joseph Portera" userId="f973921f-0cda-41e0-a36c-e18725a5f522" providerId="ADAL" clId="{09B0C20A-60A4-484B-8F7F-15D546148D17}"/>
    <pc:docChg chg="custSel modSld sldOrd">
      <pc:chgData name="Joseph Portera" userId="f973921f-0cda-41e0-a36c-e18725a5f522" providerId="ADAL" clId="{09B0C20A-60A4-484B-8F7F-15D546148D17}" dt="2024-10-22T20:00:09.481" v="855" actId="478"/>
      <pc:docMkLst>
        <pc:docMk/>
      </pc:docMkLst>
      <pc:sldChg chg="ord">
        <pc:chgData name="Joseph Portera" userId="f973921f-0cda-41e0-a36c-e18725a5f522" providerId="ADAL" clId="{09B0C20A-60A4-484B-8F7F-15D546148D17}" dt="2024-10-22T19:48:49.121" v="853"/>
        <pc:sldMkLst>
          <pc:docMk/>
          <pc:sldMk cId="1688635351" sldId="258"/>
        </pc:sldMkLst>
      </pc:sldChg>
      <pc:sldChg chg="addSp modSp mod">
        <pc:chgData name="Joseph Portera" userId="f973921f-0cda-41e0-a36c-e18725a5f522" providerId="ADAL" clId="{09B0C20A-60A4-484B-8F7F-15D546148D17}" dt="2024-10-22T19:40:34.560" v="851" actId="20577"/>
        <pc:sldMkLst>
          <pc:docMk/>
          <pc:sldMk cId="2762178310" sldId="262"/>
        </pc:sldMkLst>
        <pc:spChg chg="add mod">
          <ac:chgData name="Joseph Portera" userId="f973921f-0cda-41e0-a36c-e18725a5f522" providerId="ADAL" clId="{09B0C20A-60A4-484B-8F7F-15D546148D17}" dt="2024-10-22T19:40:34.560" v="851" actId="20577"/>
          <ac:spMkLst>
            <pc:docMk/>
            <pc:sldMk cId="2762178310" sldId="262"/>
            <ac:spMk id="3" creationId="{6B4DA4CC-EB2E-4614-B509-566A5AC64B2B}"/>
          </ac:spMkLst>
        </pc:spChg>
      </pc:sldChg>
      <pc:sldChg chg="delSp modSp mod">
        <pc:chgData name="Joseph Portera" userId="f973921f-0cda-41e0-a36c-e18725a5f522" providerId="ADAL" clId="{09B0C20A-60A4-484B-8F7F-15D546148D17}" dt="2024-10-22T20:00:09.481" v="855" actId="478"/>
        <pc:sldMkLst>
          <pc:docMk/>
          <pc:sldMk cId="1288435154" sldId="272"/>
        </pc:sldMkLst>
        <pc:spChg chg="del mod">
          <ac:chgData name="Joseph Portera" userId="f973921f-0cda-41e0-a36c-e18725a5f522" providerId="ADAL" clId="{09B0C20A-60A4-484B-8F7F-15D546148D17}" dt="2024-10-22T20:00:09.481" v="855" actId="478"/>
          <ac:spMkLst>
            <pc:docMk/>
            <pc:sldMk cId="1288435154" sldId="272"/>
            <ac:spMk id="4" creationId="{47F21E77-C8FC-B583-AAF6-DC0CAFFCFFB6}"/>
          </ac:spMkLst>
        </pc:spChg>
      </pc:sldChg>
    </pc:docChg>
  </pc:docChgLst>
  <pc:docChgLst>
    <pc:chgData clId="Web-{55F0F8D0-B80D-E839-C542-4C0ED2A57C59}"/>
    <pc:docChg chg="modSld">
      <pc:chgData name="" userId="" providerId="" clId="Web-{55F0F8D0-B80D-E839-C542-4C0ED2A57C59}" dt="2024-10-22T19:22:14.776" v="0"/>
      <pc:docMkLst>
        <pc:docMk/>
      </pc:docMkLst>
      <pc:sldChg chg="addSp delSp modSp">
        <pc:chgData name="" userId="" providerId="" clId="Web-{55F0F8D0-B80D-E839-C542-4C0ED2A57C59}" dt="2024-10-22T19:22:14.776" v="0"/>
        <pc:sldMkLst>
          <pc:docMk/>
          <pc:sldMk cId="1288435154" sldId="272"/>
        </pc:sldMkLst>
        <pc:spChg chg="del">
          <ac:chgData name="" userId="" providerId="" clId="Web-{55F0F8D0-B80D-E839-C542-4C0ED2A57C59}" dt="2024-10-22T19:22:14.776" v="0"/>
          <ac:spMkLst>
            <pc:docMk/>
            <pc:sldMk cId="1288435154" sldId="272"/>
            <ac:spMk id="3" creationId="{7A31C2E6-6603-EB5F-4B25-6433578FB784}"/>
          </ac:spMkLst>
        </pc:spChg>
        <pc:picChg chg="add mod ord">
          <ac:chgData name="" userId="" providerId="" clId="Web-{55F0F8D0-B80D-E839-C542-4C0ED2A57C59}" dt="2024-10-22T19:22:14.776" v="0"/>
          <ac:picMkLst>
            <pc:docMk/>
            <pc:sldMk cId="1288435154" sldId="272"/>
            <ac:picMk id="8" creationId="{DF396857-9382-6AB3-3C4F-615476616F02}"/>
          </ac:picMkLst>
        </pc:picChg>
      </pc:sldChg>
    </pc:docChg>
  </pc:docChgLst>
  <pc:docChgLst>
    <pc:chgData name="Jordan Anger" userId="S::janger@usf.edu::79e61e6d-c4a7-4b17-b540-8bd85dd63313" providerId="AD" clId="Web-{401F30B7-10A6-7AB7-9026-3DEA0AD1EC00}"/>
    <pc:docChg chg="addSld delSld modSld sldOrd addMainMaster delMainMaster addSection delSection modSection">
      <pc:chgData name="Jordan Anger" userId="S::janger@usf.edu::79e61e6d-c4a7-4b17-b540-8bd85dd63313" providerId="AD" clId="Web-{401F30B7-10A6-7AB7-9026-3DEA0AD1EC00}" dt="2024-10-22T04:55:30.414" v="821" actId="20577"/>
      <pc:docMkLst>
        <pc:docMk/>
      </pc:docMkLst>
      <pc:sldChg chg="addSp modSp mod ord modClrScheme chgLayout">
        <pc:chgData name="Jordan Anger" userId="S::janger@usf.edu::79e61e6d-c4a7-4b17-b540-8bd85dd63313" providerId="AD" clId="Web-{401F30B7-10A6-7AB7-9026-3DEA0AD1EC00}" dt="2024-10-22T03:57:13.068" v="132"/>
        <pc:sldMkLst>
          <pc:docMk/>
          <pc:sldMk cId="109857222" sldId="256"/>
        </pc:sldMkLst>
        <pc:spChg chg="mod ord">
          <ac:chgData name="Jordan Anger" userId="S::janger@usf.edu::79e61e6d-c4a7-4b17-b540-8bd85dd63313" providerId="AD" clId="Web-{401F30B7-10A6-7AB7-9026-3DEA0AD1EC00}" dt="2024-10-22T03:57:13.068" v="132"/>
          <ac:spMkLst>
            <pc:docMk/>
            <pc:sldMk cId="109857222" sldId="256"/>
            <ac:spMk id="2" creationId="{00000000-0000-0000-0000-000000000000}"/>
          </ac:spMkLst>
        </pc:spChg>
        <pc:spChg chg="mod ord">
          <ac:chgData name="Jordan Anger" userId="S::janger@usf.edu::79e61e6d-c4a7-4b17-b540-8bd85dd63313" providerId="AD" clId="Web-{401F30B7-10A6-7AB7-9026-3DEA0AD1EC00}" dt="2024-10-22T03:57:13.068" v="132"/>
          <ac:spMkLst>
            <pc:docMk/>
            <pc:sldMk cId="109857222" sldId="256"/>
            <ac:spMk id="3" creationId="{00000000-0000-0000-0000-000000000000}"/>
          </ac:spMkLst>
        </pc:spChg>
        <pc:spChg chg="add mod">
          <ac:chgData name="Jordan Anger" userId="S::janger@usf.edu::79e61e6d-c4a7-4b17-b540-8bd85dd63313" providerId="AD" clId="Web-{401F30B7-10A6-7AB7-9026-3DEA0AD1EC00}" dt="2024-10-22T03:41:27.778" v="43" actId="1076"/>
          <ac:spMkLst>
            <pc:docMk/>
            <pc:sldMk cId="109857222" sldId="256"/>
            <ac:spMk id="5" creationId="{2C71F2E4-750F-F49C-9CD0-B1A9F8E06128}"/>
          </ac:spMkLst>
        </pc:spChg>
        <pc:spChg chg="add mod">
          <ac:chgData name="Jordan Anger" userId="S::janger@usf.edu::79e61e6d-c4a7-4b17-b540-8bd85dd63313" providerId="AD" clId="Web-{401F30B7-10A6-7AB7-9026-3DEA0AD1EC00}" dt="2024-10-22T03:41:14.215" v="40" actId="1076"/>
          <ac:spMkLst>
            <pc:docMk/>
            <pc:sldMk cId="109857222" sldId="256"/>
            <ac:spMk id="6" creationId="{93CA7734-254A-2CA8-60AE-886133F75DA0}"/>
          </ac:spMkLst>
        </pc:spChg>
        <pc:picChg chg="add mod">
          <ac:chgData name="Jordan Anger" userId="S::janger@usf.edu::79e61e6d-c4a7-4b17-b540-8bd85dd63313" providerId="AD" clId="Web-{401F30B7-10A6-7AB7-9026-3DEA0AD1EC00}" dt="2024-10-22T03:40:50.683" v="34" actId="1076"/>
          <ac:picMkLst>
            <pc:docMk/>
            <pc:sldMk cId="109857222" sldId="256"/>
            <ac:picMk id="4" creationId="{E38D76A4-F65E-B9EC-4CBB-F46ECBB0B4BF}"/>
          </ac:picMkLst>
        </pc:picChg>
      </pc:sldChg>
      <pc:sldChg chg="addSp delSp modSp mod modClrScheme chgLayout">
        <pc:chgData name="Jordan Anger" userId="S::janger@usf.edu::79e61e6d-c4a7-4b17-b540-8bd85dd63313" providerId="AD" clId="Web-{401F30B7-10A6-7AB7-9026-3DEA0AD1EC00}" dt="2024-10-22T04:44:26.308" v="724" actId="20577"/>
        <pc:sldMkLst>
          <pc:docMk/>
          <pc:sldMk cId="1469733266" sldId="257"/>
        </pc:sldMkLst>
        <pc:spChg chg="mod ord">
          <ac:chgData name="Jordan Anger" userId="S::janger@usf.edu::79e61e6d-c4a7-4b17-b540-8bd85dd63313" providerId="AD" clId="Web-{401F30B7-10A6-7AB7-9026-3DEA0AD1EC00}" dt="2024-10-22T04:44:26.308" v="724" actId="20577"/>
          <ac:spMkLst>
            <pc:docMk/>
            <pc:sldMk cId="1469733266" sldId="257"/>
            <ac:spMk id="2" creationId="{C957CBCE-771E-2EE1-BC8C-56A1B94243B1}"/>
          </ac:spMkLst>
        </pc:spChg>
        <pc:spChg chg="add del mod">
          <ac:chgData name="Jordan Anger" userId="S::janger@usf.edu::79e61e6d-c4a7-4b17-b540-8bd85dd63313" providerId="AD" clId="Web-{401F30B7-10A6-7AB7-9026-3DEA0AD1EC00}" dt="2024-10-22T03:57:30.866" v="134"/>
          <ac:spMkLst>
            <pc:docMk/>
            <pc:sldMk cId="1469733266" sldId="257"/>
            <ac:spMk id="7" creationId="{B057F24E-C851-3DD9-4267-C027625F6211}"/>
          </ac:spMkLst>
        </pc:spChg>
        <pc:spChg chg="add mod">
          <ac:chgData name="Jordan Anger" userId="S::janger@usf.edu::79e61e6d-c4a7-4b17-b540-8bd85dd63313" providerId="AD" clId="Web-{401F30B7-10A6-7AB7-9026-3DEA0AD1EC00}" dt="2024-10-22T04:44:12.276" v="722" actId="1076"/>
          <ac:spMkLst>
            <pc:docMk/>
            <pc:sldMk cId="1469733266" sldId="257"/>
            <ac:spMk id="8" creationId="{2AD3F807-6004-CA4A-5446-98A115CF9516}"/>
          </ac:spMkLst>
        </pc:spChg>
        <pc:spChg chg="add del mod">
          <ac:chgData name="Jordan Anger" userId="S::janger@usf.edu::79e61e6d-c4a7-4b17-b540-8bd85dd63313" providerId="AD" clId="Web-{401F30B7-10A6-7AB7-9026-3DEA0AD1EC00}" dt="2024-10-22T03:57:30.866" v="134"/>
          <ac:spMkLst>
            <pc:docMk/>
            <pc:sldMk cId="1469733266" sldId="257"/>
            <ac:spMk id="9" creationId="{1796D5AB-FF52-2A63-14EC-44E20EEAD151}"/>
          </ac:spMkLst>
        </pc:spChg>
        <pc:spChg chg="add mod">
          <ac:chgData name="Jordan Anger" userId="S::janger@usf.edu::79e61e6d-c4a7-4b17-b540-8bd85dd63313" providerId="AD" clId="Web-{401F30B7-10A6-7AB7-9026-3DEA0AD1EC00}" dt="2024-10-22T03:57:30.913" v="135"/>
          <ac:spMkLst>
            <pc:docMk/>
            <pc:sldMk cId="1469733266" sldId="257"/>
            <ac:spMk id="10" creationId="{E094D902-1F6B-B722-2E5D-1864E0D080F2}"/>
          </ac:spMkLst>
        </pc:spChg>
        <pc:spChg chg="add del mod">
          <ac:chgData name="Jordan Anger" userId="S::janger@usf.edu::79e61e6d-c4a7-4b17-b540-8bd85dd63313" providerId="AD" clId="Web-{401F30B7-10A6-7AB7-9026-3DEA0AD1EC00}" dt="2024-10-22T03:57:30.866" v="134"/>
          <ac:spMkLst>
            <pc:docMk/>
            <pc:sldMk cId="1469733266" sldId="257"/>
            <ac:spMk id="11" creationId="{90C4DE3B-F647-5137-4E07-40E2105A1710}"/>
          </ac:spMkLst>
        </pc:spChg>
        <pc:spChg chg="add mod">
          <ac:chgData name="Jordan Anger" userId="S::janger@usf.edu::79e61e6d-c4a7-4b17-b540-8bd85dd63313" providerId="AD" clId="Web-{401F30B7-10A6-7AB7-9026-3DEA0AD1EC00}" dt="2024-10-22T03:57:30.913" v="135"/>
          <ac:spMkLst>
            <pc:docMk/>
            <pc:sldMk cId="1469733266" sldId="257"/>
            <ac:spMk id="12" creationId="{2A804430-3FFC-F762-55D2-B26ACD1100B1}"/>
          </ac:spMkLst>
        </pc:spChg>
        <pc:spChg chg="add del mod">
          <ac:chgData name="Jordan Anger" userId="S::janger@usf.edu::79e61e6d-c4a7-4b17-b540-8bd85dd63313" providerId="AD" clId="Web-{401F30B7-10A6-7AB7-9026-3DEA0AD1EC00}" dt="2024-10-22T03:57:30.866" v="134"/>
          <ac:spMkLst>
            <pc:docMk/>
            <pc:sldMk cId="1469733266" sldId="257"/>
            <ac:spMk id="13" creationId="{E23627F4-8576-917B-9A60-0A4BBF03E00B}"/>
          </ac:spMkLst>
        </pc:spChg>
        <pc:spChg chg="add del mod">
          <ac:chgData name="Jordan Anger" userId="S::janger@usf.edu::79e61e6d-c4a7-4b17-b540-8bd85dd63313" providerId="AD" clId="Web-{401F30B7-10A6-7AB7-9026-3DEA0AD1EC00}" dt="2024-10-22T04:03:18.677" v="144"/>
          <ac:spMkLst>
            <pc:docMk/>
            <pc:sldMk cId="1469733266" sldId="257"/>
            <ac:spMk id="14" creationId="{928E98CA-B9D5-7B73-BCCF-CBE0922EA8CA}"/>
          </ac:spMkLst>
        </pc:spChg>
        <pc:picChg chg="add mod">
          <ac:chgData name="Jordan Anger" userId="S::janger@usf.edu::79e61e6d-c4a7-4b17-b540-8bd85dd63313" providerId="AD" clId="Web-{401F30B7-10A6-7AB7-9026-3DEA0AD1EC00}" dt="2024-10-22T04:03:27.303" v="147" actId="1076"/>
          <ac:picMkLst>
            <pc:docMk/>
            <pc:sldMk cId="1469733266" sldId="257"/>
            <ac:picMk id="3" creationId="{D0AB8980-8D1C-67A1-BD18-DD1E464951A0}"/>
          </ac:picMkLst>
        </pc:picChg>
        <pc:picChg chg="add del">
          <ac:chgData name="Jordan Anger" userId="S::janger@usf.edu::79e61e6d-c4a7-4b17-b540-8bd85dd63313" providerId="AD" clId="Web-{401F30B7-10A6-7AB7-9026-3DEA0AD1EC00}" dt="2024-10-22T04:02:55.786" v="136"/>
          <ac:picMkLst>
            <pc:docMk/>
            <pc:sldMk cId="1469733266" sldId="257"/>
            <ac:picMk id="4" creationId="{FF5D149C-02A7-5845-D0BE-2F5F9ADB90E1}"/>
          </ac:picMkLst>
        </pc:picChg>
      </pc:sldChg>
      <pc:sldChg chg="addSp delSp modSp mod modClrScheme chgLayout">
        <pc:chgData name="Jordan Anger" userId="S::janger@usf.edu::79e61e6d-c4a7-4b17-b540-8bd85dd63313" providerId="AD" clId="Web-{401F30B7-10A6-7AB7-9026-3DEA0AD1EC00}" dt="2024-10-22T04:48:39.569" v="760" actId="1076"/>
        <pc:sldMkLst>
          <pc:docMk/>
          <pc:sldMk cId="1688635351" sldId="258"/>
        </pc:sldMkLst>
        <pc:spChg chg="mod ord">
          <ac:chgData name="Jordan Anger" userId="S::janger@usf.edu::79e61e6d-c4a7-4b17-b540-8bd85dd63313" providerId="AD" clId="Web-{401F30B7-10A6-7AB7-9026-3DEA0AD1EC00}" dt="2024-10-22T04:48:39.569" v="760" actId="1076"/>
          <ac:spMkLst>
            <pc:docMk/>
            <pc:sldMk cId="1688635351" sldId="258"/>
            <ac:spMk id="2" creationId="{26657841-F718-7F24-4800-99A6D36A1ADF}"/>
          </ac:spMkLst>
        </pc:spChg>
        <pc:spChg chg="add mod">
          <ac:chgData name="Jordan Anger" userId="S::janger@usf.edu::79e61e6d-c4a7-4b17-b540-8bd85dd63313" providerId="AD" clId="Web-{401F30B7-10A6-7AB7-9026-3DEA0AD1EC00}" dt="2024-10-22T04:46:14.016" v="729"/>
          <ac:spMkLst>
            <pc:docMk/>
            <pc:sldMk cId="1688635351" sldId="258"/>
            <ac:spMk id="8" creationId="{82936430-73BA-F9F1-D514-3D99F183AAA2}"/>
          </ac:spMkLst>
        </pc:spChg>
        <pc:spChg chg="add mod">
          <ac:chgData name="Jordan Anger" userId="S::janger@usf.edu::79e61e6d-c4a7-4b17-b540-8bd85dd63313" providerId="AD" clId="Web-{401F30B7-10A6-7AB7-9026-3DEA0AD1EC00}" dt="2024-10-22T04:46:14.016" v="729"/>
          <ac:spMkLst>
            <pc:docMk/>
            <pc:sldMk cId="1688635351" sldId="258"/>
            <ac:spMk id="10" creationId="{572ECD2A-4CD4-5E35-B425-CEDEB7BD5BB3}"/>
          </ac:spMkLst>
        </pc:spChg>
        <pc:spChg chg="add del mod">
          <ac:chgData name="Jordan Anger" userId="S::janger@usf.edu::79e61e6d-c4a7-4b17-b540-8bd85dd63313" providerId="AD" clId="Web-{401F30B7-10A6-7AB7-9026-3DEA0AD1EC00}" dt="2024-10-22T04:46:45.126" v="731"/>
          <ac:spMkLst>
            <pc:docMk/>
            <pc:sldMk cId="1688635351" sldId="258"/>
            <ac:spMk id="12" creationId="{73182494-43B6-BA88-7541-7D797214E77D}"/>
          </ac:spMkLst>
        </pc:spChg>
        <pc:picChg chg="add del mod">
          <ac:chgData name="Jordan Anger" userId="S::janger@usf.edu::79e61e6d-c4a7-4b17-b540-8bd85dd63313" providerId="AD" clId="Web-{401F30B7-10A6-7AB7-9026-3DEA0AD1EC00}" dt="2024-10-22T04:46:21.875" v="730"/>
          <ac:picMkLst>
            <pc:docMk/>
            <pc:sldMk cId="1688635351" sldId="258"/>
            <ac:picMk id="3" creationId="{4E91204C-DC1E-D719-031B-23216F5C030E}"/>
          </ac:picMkLst>
        </pc:picChg>
        <pc:picChg chg="add mod">
          <ac:chgData name="Jordan Anger" userId="S::janger@usf.edu::79e61e6d-c4a7-4b17-b540-8bd85dd63313" providerId="AD" clId="Web-{401F30B7-10A6-7AB7-9026-3DEA0AD1EC00}" dt="2024-10-22T04:48:33.068" v="757" actId="14100"/>
          <ac:picMkLst>
            <pc:docMk/>
            <pc:sldMk cId="1688635351" sldId="258"/>
            <ac:picMk id="4" creationId="{4BAD50CE-B9C3-F6CE-241B-836462F60FE9}"/>
          </ac:picMkLst>
        </pc:picChg>
        <pc:picChg chg="add mod">
          <ac:chgData name="Jordan Anger" userId="S::janger@usf.edu::79e61e6d-c4a7-4b17-b540-8bd85dd63313" providerId="AD" clId="Web-{401F30B7-10A6-7AB7-9026-3DEA0AD1EC00}" dt="2024-10-22T04:48:24.974" v="755" actId="1076"/>
          <ac:picMkLst>
            <pc:docMk/>
            <pc:sldMk cId="1688635351" sldId="258"/>
            <ac:picMk id="5" creationId="{6145DC21-D17F-0582-C463-3D4F24FCD74E}"/>
          </ac:picMkLst>
        </pc:picChg>
        <pc:picChg chg="add mod">
          <ac:chgData name="Jordan Anger" userId="S::janger@usf.edu::79e61e6d-c4a7-4b17-b540-8bd85dd63313" providerId="AD" clId="Web-{401F30B7-10A6-7AB7-9026-3DEA0AD1EC00}" dt="2024-10-22T04:48:36.522" v="759" actId="1076"/>
          <ac:picMkLst>
            <pc:docMk/>
            <pc:sldMk cId="1688635351" sldId="258"/>
            <ac:picMk id="6" creationId="{6D0BD826-5312-F1E8-D2B6-6BCEB0ACBC49}"/>
          </ac:picMkLst>
        </pc:picChg>
        <pc:picChg chg="add mod">
          <ac:chgData name="Jordan Anger" userId="S::janger@usf.edu::79e61e6d-c4a7-4b17-b540-8bd85dd63313" providerId="AD" clId="Web-{401F30B7-10A6-7AB7-9026-3DEA0AD1EC00}" dt="2024-10-22T04:48:35.069" v="758" actId="1076"/>
          <ac:picMkLst>
            <pc:docMk/>
            <pc:sldMk cId="1688635351" sldId="258"/>
            <ac:picMk id="7" creationId="{ABD73168-7A45-9281-4160-A385243285D2}"/>
          </ac:picMkLst>
        </pc:picChg>
      </pc:sldChg>
      <pc:sldChg chg="modSp del mod modClrScheme chgLayout">
        <pc:chgData name="Jordan Anger" userId="S::janger@usf.edu::79e61e6d-c4a7-4b17-b540-8bd85dd63313" providerId="AD" clId="Web-{401F30B7-10A6-7AB7-9026-3DEA0AD1EC00}" dt="2024-10-22T04:43:10.047" v="706"/>
        <pc:sldMkLst>
          <pc:docMk/>
          <pc:sldMk cId="2170309818" sldId="259"/>
        </pc:sldMkLst>
        <pc:spChg chg="mod ord">
          <ac:chgData name="Jordan Anger" userId="S::janger@usf.edu::79e61e6d-c4a7-4b17-b540-8bd85dd63313" providerId="AD" clId="Web-{401F30B7-10A6-7AB7-9026-3DEA0AD1EC00}" dt="2024-10-22T03:57:13.068" v="132"/>
          <ac:spMkLst>
            <pc:docMk/>
            <pc:sldMk cId="2170309818" sldId="259"/>
            <ac:spMk id="2" creationId="{E97E19F4-4239-2D04-AEE7-94B78108438A}"/>
          </ac:spMkLst>
        </pc:spChg>
      </pc:sldChg>
      <pc:sldChg chg="modSp mod ord modClrScheme chgLayout">
        <pc:chgData name="Jordan Anger" userId="S::janger@usf.edu::79e61e6d-c4a7-4b17-b540-8bd85dd63313" providerId="AD" clId="Web-{401F30B7-10A6-7AB7-9026-3DEA0AD1EC00}" dt="2024-10-22T04:54:11.161" v="805"/>
        <pc:sldMkLst>
          <pc:docMk/>
          <pc:sldMk cId="2090884437" sldId="260"/>
        </pc:sldMkLst>
        <pc:spChg chg="mod ord">
          <ac:chgData name="Jordan Anger" userId="S::janger@usf.edu::79e61e6d-c4a7-4b17-b540-8bd85dd63313" providerId="AD" clId="Web-{401F30B7-10A6-7AB7-9026-3DEA0AD1EC00}" dt="2024-10-22T03:57:13.068" v="132"/>
          <ac:spMkLst>
            <pc:docMk/>
            <pc:sldMk cId="2090884437" sldId="260"/>
            <ac:spMk id="2" creationId="{FAA54C87-F455-99B3-D07A-04BE75CB4BCA}"/>
          </ac:spMkLst>
        </pc:spChg>
      </pc:sldChg>
      <pc:sldChg chg="modSp mod modClrScheme chgLayout">
        <pc:chgData name="Jordan Anger" userId="S::janger@usf.edu::79e61e6d-c4a7-4b17-b540-8bd85dd63313" providerId="AD" clId="Web-{401F30B7-10A6-7AB7-9026-3DEA0AD1EC00}" dt="2024-10-22T03:57:13.068" v="132"/>
        <pc:sldMkLst>
          <pc:docMk/>
          <pc:sldMk cId="2270984098" sldId="261"/>
        </pc:sldMkLst>
        <pc:spChg chg="mod ord">
          <ac:chgData name="Jordan Anger" userId="S::janger@usf.edu::79e61e6d-c4a7-4b17-b540-8bd85dd63313" providerId="AD" clId="Web-{401F30B7-10A6-7AB7-9026-3DEA0AD1EC00}" dt="2024-10-22T03:57:13.068" v="132"/>
          <ac:spMkLst>
            <pc:docMk/>
            <pc:sldMk cId="2270984098" sldId="261"/>
            <ac:spMk id="2" creationId="{A1AC1445-03D0-42BB-93D6-F2E7273B0AE3}"/>
          </ac:spMkLst>
        </pc:spChg>
      </pc:sldChg>
      <pc:sldChg chg="modSp mod modClrScheme chgLayout">
        <pc:chgData name="Jordan Anger" userId="S::janger@usf.edu::79e61e6d-c4a7-4b17-b540-8bd85dd63313" providerId="AD" clId="Web-{401F30B7-10A6-7AB7-9026-3DEA0AD1EC00}" dt="2024-10-22T03:57:13.068" v="132"/>
        <pc:sldMkLst>
          <pc:docMk/>
          <pc:sldMk cId="2762178310" sldId="262"/>
        </pc:sldMkLst>
        <pc:spChg chg="mod ord">
          <ac:chgData name="Jordan Anger" userId="S::janger@usf.edu::79e61e6d-c4a7-4b17-b540-8bd85dd63313" providerId="AD" clId="Web-{401F30B7-10A6-7AB7-9026-3DEA0AD1EC00}" dt="2024-10-22T03:57:13.068" v="132"/>
          <ac:spMkLst>
            <pc:docMk/>
            <pc:sldMk cId="2762178310" sldId="262"/>
            <ac:spMk id="2" creationId="{8FC11A82-0CF3-41E0-525B-9BA985E55822}"/>
          </ac:spMkLst>
        </pc:spChg>
      </pc:sldChg>
      <pc:sldChg chg="modSp add del mod ord modClrScheme chgLayout">
        <pc:chgData name="Jordan Anger" userId="S::janger@usf.edu::79e61e6d-c4a7-4b17-b540-8bd85dd63313" providerId="AD" clId="Web-{401F30B7-10A6-7AB7-9026-3DEA0AD1EC00}" dt="2024-10-22T04:54:25.193" v="808"/>
        <pc:sldMkLst>
          <pc:docMk/>
          <pc:sldMk cId="1048153947" sldId="263"/>
        </pc:sldMkLst>
        <pc:spChg chg="mod ord">
          <ac:chgData name="Jordan Anger" userId="S::janger@usf.edu::79e61e6d-c4a7-4b17-b540-8bd85dd63313" providerId="AD" clId="Web-{401F30B7-10A6-7AB7-9026-3DEA0AD1EC00}" dt="2024-10-22T03:57:13.068" v="132"/>
          <ac:spMkLst>
            <pc:docMk/>
            <pc:sldMk cId="1048153947" sldId="263"/>
            <ac:spMk id="2" creationId="{8DF1C08F-CF7B-80BE-B7CB-C11F96140A89}"/>
          </ac:spMkLst>
        </pc:spChg>
      </pc:sldChg>
      <pc:sldChg chg="modSp mod modClrScheme chgLayout">
        <pc:chgData name="Jordan Anger" userId="S::janger@usf.edu::79e61e6d-c4a7-4b17-b540-8bd85dd63313" providerId="AD" clId="Web-{401F30B7-10A6-7AB7-9026-3DEA0AD1EC00}" dt="2024-10-22T03:57:13.068" v="132"/>
        <pc:sldMkLst>
          <pc:docMk/>
          <pc:sldMk cId="948553239" sldId="264"/>
        </pc:sldMkLst>
        <pc:spChg chg="mod ord">
          <ac:chgData name="Jordan Anger" userId="S::janger@usf.edu::79e61e6d-c4a7-4b17-b540-8bd85dd63313" providerId="AD" clId="Web-{401F30B7-10A6-7AB7-9026-3DEA0AD1EC00}" dt="2024-10-22T03:57:13.068" v="132"/>
          <ac:spMkLst>
            <pc:docMk/>
            <pc:sldMk cId="948553239" sldId="264"/>
            <ac:spMk id="2" creationId="{04B806F1-7080-95E6-3CF0-5C9437616475}"/>
          </ac:spMkLst>
        </pc:spChg>
      </pc:sldChg>
      <pc:sldChg chg="addSp delSp modSp add">
        <pc:chgData name="Jordan Anger" userId="S::janger@usf.edu::79e61e6d-c4a7-4b17-b540-8bd85dd63313" providerId="AD" clId="Web-{401F30B7-10A6-7AB7-9026-3DEA0AD1EC00}" dt="2024-10-22T04:42:37.593" v="705" actId="1076"/>
        <pc:sldMkLst>
          <pc:docMk/>
          <pc:sldMk cId="2923340882" sldId="265"/>
        </pc:sldMkLst>
        <pc:spChg chg="mod">
          <ac:chgData name="Jordan Anger" userId="S::janger@usf.edu::79e61e6d-c4a7-4b17-b540-8bd85dd63313" providerId="AD" clId="Web-{401F30B7-10A6-7AB7-9026-3DEA0AD1EC00}" dt="2024-10-22T04:42:37.593" v="705" actId="1076"/>
          <ac:spMkLst>
            <pc:docMk/>
            <pc:sldMk cId="2923340882" sldId="265"/>
            <ac:spMk id="2" creationId="{8B5B369E-8229-075B-5FC6-5C3D5407CCF8}"/>
          </ac:spMkLst>
        </pc:spChg>
        <pc:spChg chg="mod">
          <ac:chgData name="Jordan Anger" userId="S::janger@usf.edu::79e61e6d-c4a7-4b17-b540-8bd85dd63313" providerId="AD" clId="Web-{401F30B7-10A6-7AB7-9026-3DEA0AD1EC00}" dt="2024-10-22T04:41:05.917" v="703"/>
          <ac:spMkLst>
            <pc:docMk/>
            <pc:sldMk cId="2923340882" sldId="265"/>
            <ac:spMk id="3" creationId="{C4E4D3DE-6D37-F6ED-6DD7-3689FAA4EC90}"/>
          </ac:spMkLst>
        </pc:spChg>
        <pc:spChg chg="mod">
          <ac:chgData name="Jordan Anger" userId="S::janger@usf.edu::79e61e6d-c4a7-4b17-b540-8bd85dd63313" providerId="AD" clId="Web-{401F30B7-10A6-7AB7-9026-3DEA0AD1EC00}" dt="2024-10-22T04:27:10.178" v="497" actId="1076"/>
          <ac:spMkLst>
            <pc:docMk/>
            <pc:sldMk cId="2923340882" sldId="265"/>
            <ac:spMk id="4" creationId="{625EE145-2242-B8AE-227B-A90B8F1AA4FC}"/>
          </ac:spMkLst>
        </pc:spChg>
        <pc:spChg chg="mod">
          <ac:chgData name="Jordan Anger" userId="S::janger@usf.edu::79e61e6d-c4a7-4b17-b540-8bd85dd63313" providerId="AD" clId="Web-{401F30B7-10A6-7AB7-9026-3DEA0AD1EC00}" dt="2024-10-22T04:28:25.963" v="522" actId="1076"/>
          <ac:spMkLst>
            <pc:docMk/>
            <pc:sldMk cId="2923340882" sldId="265"/>
            <ac:spMk id="5" creationId="{6AE17E58-251C-3026-7B22-9ECAF47D9025}"/>
          </ac:spMkLst>
        </pc:spChg>
        <pc:spChg chg="del">
          <ac:chgData name="Jordan Anger" userId="S::janger@usf.edu::79e61e6d-c4a7-4b17-b540-8bd85dd63313" providerId="AD" clId="Web-{401F30B7-10A6-7AB7-9026-3DEA0AD1EC00}" dt="2024-10-22T04:11:44.749" v="205"/>
          <ac:spMkLst>
            <pc:docMk/>
            <pc:sldMk cId="2923340882" sldId="265"/>
            <ac:spMk id="8" creationId="{386AC14E-51B1-B547-5025-C8BE3EF4BF1A}"/>
          </ac:spMkLst>
        </pc:spChg>
        <pc:spChg chg="mod">
          <ac:chgData name="Jordan Anger" userId="S::janger@usf.edu::79e61e6d-c4a7-4b17-b540-8bd85dd63313" providerId="AD" clId="Web-{401F30B7-10A6-7AB7-9026-3DEA0AD1EC00}" dt="2024-10-22T04:36:27.499" v="639"/>
          <ac:spMkLst>
            <pc:docMk/>
            <pc:sldMk cId="2923340882" sldId="265"/>
            <ac:spMk id="9" creationId="{25478A78-9105-B5F3-D1E0-70E723982C40}"/>
          </ac:spMkLst>
        </pc:spChg>
        <pc:spChg chg="del">
          <ac:chgData name="Jordan Anger" userId="S::janger@usf.edu::79e61e6d-c4a7-4b17-b540-8bd85dd63313" providerId="AD" clId="Web-{401F30B7-10A6-7AB7-9026-3DEA0AD1EC00}" dt="2024-10-22T04:11:10.356" v="196"/>
          <ac:spMkLst>
            <pc:docMk/>
            <pc:sldMk cId="2923340882" sldId="265"/>
            <ac:spMk id="11" creationId="{DC62D943-B048-798B-2107-3484165F1EA5}"/>
          </ac:spMkLst>
        </pc:spChg>
        <pc:spChg chg="del">
          <ac:chgData name="Jordan Anger" userId="S::janger@usf.edu::79e61e6d-c4a7-4b17-b540-8bd85dd63313" providerId="AD" clId="Web-{401F30B7-10A6-7AB7-9026-3DEA0AD1EC00}" dt="2024-10-22T04:11:56.608" v="211"/>
          <ac:spMkLst>
            <pc:docMk/>
            <pc:sldMk cId="2923340882" sldId="265"/>
            <ac:spMk id="15" creationId="{B11C4797-F4F1-89CC-3470-79F95A394F23}"/>
          </ac:spMkLst>
        </pc:spChg>
        <pc:spChg chg="add mod">
          <ac:chgData name="Jordan Anger" userId="S::janger@usf.edu::79e61e6d-c4a7-4b17-b540-8bd85dd63313" providerId="AD" clId="Web-{401F30B7-10A6-7AB7-9026-3DEA0AD1EC00}" dt="2024-10-22T04:13:23.987" v="246" actId="1076"/>
          <ac:spMkLst>
            <pc:docMk/>
            <pc:sldMk cId="2923340882" sldId="265"/>
            <ac:spMk id="19" creationId="{3B1D7C1E-5750-ACC0-1FA8-5EE6505FCCDC}"/>
          </ac:spMkLst>
        </pc:spChg>
        <pc:spChg chg="del">
          <ac:chgData name="Jordan Anger" userId="S::janger@usf.edu::79e61e6d-c4a7-4b17-b540-8bd85dd63313" providerId="AD" clId="Web-{401F30B7-10A6-7AB7-9026-3DEA0AD1EC00}" dt="2024-10-22T04:16:33.230" v="303"/>
          <ac:spMkLst>
            <pc:docMk/>
            <pc:sldMk cId="2923340882" sldId="265"/>
            <ac:spMk id="20" creationId="{FEDBE7DB-919C-7A76-B5B2-28F19BDA1373}"/>
          </ac:spMkLst>
        </pc:spChg>
        <pc:spChg chg="mod">
          <ac:chgData name="Jordan Anger" userId="S::janger@usf.edu::79e61e6d-c4a7-4b17-b540-8bd85dd63313" providerId="AD" clId="Web-{401F30B7-10A6-7AB7-9026-3DEA0AD1EC00}" dt="2024-10-22T04:36:01.623" v="637"/>
          <ac:spMkLst>
            <pc:docMk/>
            <pc:sldMk cId="2923340882" sldId="265"/>
            <ac:spMk id="22" creationId="{12B3F2BC-3F11-D99F-C31D-0CCFBF4A9C09}"/>
          </ac:spMkLst>
        </pc:spChg>
        <pc:spChg chg="mod">
          <ac:chgData name="Jordan Anger" userId="S::janger@usf.edu::79e61e6d-c4a7-4b17-b540-8bd85dd63313" providerId="AD" clId="Web-{401F30B7-10A6-7AB7-9026-3DEA0AD1EC00}" dt="2024-10-22T04:41:42.966" v="704"/>
          <ac:spMkLst>
            <pc:docMk/>
            <pc:sldMk cId="2923340882" sldId="265"/>
            <ac:spMk id="24" creationId="{44DC63D5-4DB1-0698-7C5C-ADF2F13A1BD7}"/>
          </ac:spMkLst>
        </pc:spChg>
        <pc:spChg chg="add mod">
          <ac:chgData name="Jordan Anger" userId="S::janger@usf.edu::79e61e6d-c4a7-4b17-b540-8bd85dd63313" providerId="AD" clId="Web-{401F30B7-10A6-7AB7-9026-3DEA0AD1EC00}" dt="2024-10-22T04:25:06.720" v="460" actId="1076"/>
          <ac:spMkLst>
            <pc:docMk/>
            <pc:sldMk cId="2923340882" sldId="265"/>
            <ac:spMk id="31" creationId="{4CA465B7-8198-06CA-413A-D5F18F3DB79C}"/>
          </ac:spMkLst>
        </pc:spChg>
        <pc:spChg chg="mod">
          <ac:chgData name="Jordan Anger" userId="S::janger@usf.edu::79e61e6d-c4a7-4b17-b540-8bd85dd63313" providerId="AD" clId="Web-{401F30B7-10A6-7AB7-9026-3DEA0AD1EC00}" dt="2024-10-22T04:25:56.707" v="473" actId="1076"/>
          <ac:spMkLst>
            <pc:docMk/>
            <pc:sldMk cId="2923340882" sldId="265"/>
            <ac:spMk id="32" creationId="{9C0471AE-8235-0A6D-D3C9-005D2DE6F677}"/>
          </ac:spMkLst>
        </pc:spChg>
        <pc:spChg chg="mod">
          <ac:chgData name="Jordan Anger" userId="S::janger@usf.edu::79e61e6d-c4a7-4b17-b540-8bd85dd63313" providerId="AD" clId="Web-{401F30B7-10A6-7AB7-9026-3DEA0AD1EC00}" dt="2024-10-22T04:13:19.096" v="243" actId="14100"/>
          <ac:spMkLst>
            <pc:docMk/>
            <pc:sldMk cId="2923340882" sldId="265"/>
            <ac:spMk id="34" creationId="{E8E1D272-933E-964E-C72C-D2EA6AD165A9}"/>
          </ac:spMkLst>
        </pc:spChg>
        <pc:spChg chg="add del mod">
          <ac:chgData name="Jordan Anger" userId="S::janger@usf.edu::79e61e6d-c4a7-4b17-b540-8bd85dd63313" providerId="AD" clId="Web-{401F30B7-10A6-7AB7-9026-3DEA0AD1EC00}" dt="2024-10-22T04:12:38.251" v="227"/>
          <ac:spMkLst>
            <pc:docMk/>
            <pc:sldMk cId="2923340882" sldId="265"/>
            <ac:spMk id="35" creationId="{EDE38B0F-448E-53B3-B498-F1CE2D628BD7}"/>
          </ac:spMkLst>
        </pc:spChg>
        <pc:spChg chg="del">
          <ac:chgData name="Jordan Anger" userId="S::janger@usf.edu::79e61e6d-c4a7-4b17-b540-8bd85dd63313" providerId="AD" clId="Web-{401F30B7-10A6-7AB7-9026-3DEA0AD1EC00}" dt="2024-10-22T04:23:27.028" v="433"/>
          <ac:spMkLst>
            <pc:docMk/>
            <pc:sldMk cId="2923340882" sldId="265"/>
            <ac:spMk id="36" creationId="{7C39F6C3-D49C-BE45-645F-CA7CAF3654E1}"/>
          </ac:spMkLst>
        </pc:spChg>
        <pc:spChg chg="del">
          <ac:chgData name="Jordan Anger" userId="S::janger@usf.edu::79e61e6d-c4a7-4b17-b540-8bd85dd63313" providerId="AD" clId="Web-{401F30B7-10A6-7AB7-9026-3DEA0AD1EC00}" dt="2024-10-22T04:23:28.778" v="435"/>
          <ac:spMkLst>
            <pc:docMk/>
            <pc:sldMk cId="2923340882" sldId="265"/>
            <ac:spMk id="37" creationId="{ACE3F8AF-CE81-E8C6-1A55-97FBAB669D4B}"/>
          </ac:spMkLst>
        </pc:spChg>
        <pc:spChg chg="add mod">
          <ac:chgData name="Jordan Anger" userId="S::janger@usf.edu::79e61e6d-c4a7-4b17-b540-8bd85dd63313" providerId="AD" clId="Web-{401F30B7-10A6-7AB7-9026-3DEA0AD1EC00}" dt="2024-10-22T04:26:28.411" v="483" actId="1076"/>
          <ac:spMkLst>
            <pc:docMk/>
            <pc:sldMk cId="2923340882" sldId="265"/>
            <ac:spMk id="38" creationId="{48F12194-5721-9E4C-47DA-00CA06B91C4F}"/>
          </ac:spMkLst>
        </pc:spChg>
        <pc:spChg chg="del">
          <ac:chgData name="Jordan Anger" userId="S::janger@usf.edu::79e61e6d-c4a7-4b17-b540-8bd85dd63313" providerId="AD" clId="Web-{401F30B7-10A6-7AB7-9026-3DEA0AD1EC00}" dt="2024-10-22T04:11:11.919" v="197"/>
          <ac:spMkLst>
            <pc:docMk/>
            <pc:sldMk cId="2923340882" sldId="265"/>
            <ac:spMk id="39" creationId="{64096012-B34F-6874-2C23-E643C5A9621B}"/>
          </ac:spMkLst>
        </pc:spChg>
        <pc:spChg chg="del">
          <ac:chgData name="Jordan Anger" userId="S::janger@usf.edu::79e61e6d-c4a7-4b17-b540-8bd85dd63313" providerId="AD" clId="Web-{401F30B7-10A6-7AB7-9026-3DEA0AD1EC00}" dt="2024-10-22T04:23:25.200" v="432"/>
          <ac:spMkLst>
            <pc:docMk/>
            <pc:sldMk cId="2923340882" sldId="265"/>
            <ac:spMk id="41" creationId="{0C1B3A2D-ED32-A9AA-605B-20DD766C3725}"/>
          </ac:spMkLst>
        </pc:spChg>
        <pc:spChg chg="add mod">
          <ac:chgData name="Jordan Anger" userId="S::janger@usf.edu::79e61e6d-c4a7-4b17-b540-8bd85dd63313" providerId="AD" clId="Web-{401F30B7-10A6-7AB7-9026-3DEA0AD1EC00}" dt="2024-10-22T04:13:17.096" v="242" actId="14100"/>
          <ac:spMkLst>
            <pc:docMk/>
            <pc:sldMk cId="2923340882" sldId="265"/>
            <ac:spMk id="44" creationId="{1450E079-F567-4868-2E22-C919F8DC207F}"/>
          </ac:spMkLst>
        </pc:spChg>
        <pc:spChg chg="mod">
          <ac:chgData name="Jordan Anger" userId="S::janger@usf.edu::79e61e6d-c4a7-4b17-b540-8bd85dd63313" providerId="AD" clId="Web-{401F30B7-10A6-7AB7-9026-3DEA0AD1EC00}" dt="2024-10-22T04:13:23.971" v="245" actId="1076"/>
          <ac:spMkLst>
            <pc:docMk/>
            <pc:sldMk cId="2923340882" sldId="265"/>
            <ac:spMk id="45" creationId="{AF53EE6E-0ECB-7B83-76E6-962CC3220238}"/>
          </ac:spMkLst>
        </pc:spChg>
        <pc:spChg chg="mod">
          <ac:chgData name="Jordan Anger" userId="S::janger@usf.edu::79e61e6d-c4a7-4b17-b540-8bd85dd63313" providerId="AD" clId="Web-{401F30B7-10A6-7AB7-9026-3DEA0AD1EC00}" dt="2024-10-22T04:30:27.327" v="568" actId="1076"/>
          <ac:spMkLst>
            <pc:docMk/>
            <pc:sldMk cId="2923340882" sldId="265"/>
            <ac:spMk id="46" creationId="{82C9B6BC-E55C-994F-6495-8CA3A0A0E167}"/>
          </ac:spMkLst>
        </pc:spChg>
        <pc:spChg chg="del">
          <ac:chgData name="Jordan Anger" userId="S::janger@usf.edu::79e61e6d-c4a7-4b17-b540-8bd85dd63313" providerId="AD" clId="Web-{401F30B7-10A6-7AB7-9026-3DEA0AD1EC00}" dt="2024-10-22T04:24:36" v="446"/>
          <ac:spMkLst>
            <pc:docMk/>
            <pc:sldMk cId="2923340882" sldId="265"/>
            <ac:spMk id="48" creationId="{637341F6-C950-523F-C057-03DDBA298C57}"/>
          </ac:spMkLst>
        </pc:spChg>
        <pc:spChg chg="add mod">
          <ac:chgData name="Jordan Anger" userId="S::janger@usf.edu::79e61e6d-c4a7-4b17-b540-8bd85dd63313" providerId="AD" clId="Web-{401F30B7-10A6-7AB7-9026-3DEA0AD1EC00}" dt="2024-10-22T04:15:09.117" v="277" actId="1076"/>
          <ac:spMkLst>
            <pc:docMk/>
            <pc:sldMk cId="2923340882" sldId="265"/>
            <ac:spMk id="56" creationId="{E1FC6A14-4D97-58D0-227E-97890F57E4AD}"/>
          </ac:spMkLst>
        </pc:spChg>
        <pc:spChg chg="del">
          <ac:chgData name="Jordan Anger" userId="S::janger@usf.edu::79e61e6d-c4a7-4b17-b540-8bd85dd63313" providerId="AD" clId="Web-{401F30B7-10A6-7AB7-9026-3DEA0AD1EC00}" dt="2024-10-22T04:32:22.160" v="577"/>
          <ac:spMkLst>
            <pc:docMk/>
            <pc:sldMk cId="2923340882" sldId="265"/>
            <ac:spMk id="57" creationId="{650ABD66-F55C-A1A0-0379-D42308D334DA}"/>
          </ac:spMkLst>
        </pc:spChg>
        <pc:spChg chg="mod">
          <ac:chgData name="Jordan Anger" userId="S::janger@usf.edu::79e61e6d-c4a7-4b17-b540-8bd85dd63313" providerId="AD" clId="Web-{401F30B7-10A6-7AB7-9026-3DEA0AD1EC00}" dt="2024-10-22T04:39:04.396" v="676" actId="1076"/>
          <ac:spMkLst>
            <pc:docMk/>
            <pc:sldMk cId="2923340882" sldId="265"/>
            <ac:spMk id="63" creationId="{F1AB8D50-79E2-C40F-6D15-F698658699E4}"/>
          </ac:spMkLst>
        </pc:spChg>
        <pc:spChg chg="mod">
          <ac:chgData name="Jordan Anger" userId="S::janger@usf.edu::79e61e6d-c4a7-4b17-b540-8bd85dd63313" providerId="AD" clId="Web-{401F30B7-10A6-7AB7-9026-3DEA0AD1EC00}" dt="2024-10-22T04:17:57.983" v="338" actId="1076"/>
          <ac:spMkLst>
            <pc:docMk/>
            <pc:sldMk cId="2923340882" sldId="265"/>
            <ac:spMk id="64" creationId="{4E61A1E5-BA2F-3515-5A7E-C93DA5DC1B98}"/>
          </ac:spMkLst>
        </pc:spChg>
        <pc:spChg chg="del">
          <ac:chgData name="Jordan Anger" userId="S::janger@usf.edu::79e61e6d-c4a7-4b17-b540-8bd85dd63313" providerId="AD" clId="Web-{401F30B7-10A6-7AB7-9026-3DEA0AD1EC00}" dt="2024-10-22T04:19:00.876" v="365"/>
          <ac:spMkLst>
            <pc:docMk/>
            <pc:sldMk cId="2923340882" sldId="265"/>
            <ac:spMk id="66" creationId="{7715C52C-B165-F785-7796-8FB37E314A9B}"/>
          </ac:spMkLst>
        </pc:spChg>
        <pc:spChg chg="mod">
          <ac:chgData name="Jordan Anger" userId="S::janger@usf.edu::79e61e6d-c4a7-4b17-b540-8bd85dd63313" providerId="AD" clId="Web-{401F30B7-10A6-7AB7-9026-3DEA0AD1EC00}" dt="2024-10-22T04:19:21.268" v="371" actId="1076"/>
          <ac:spMkLst>
            <pc:docMk/>
            <pc:sldMk cId="2923340882" sldId="265"/>
            <ac:spMk id="67" creationId="{19C23FBA-A754-7B94-1A01-05E426815905}"/>
          </ac:spMkLst>
        </pc:spChg>
        <pc:spChg chg="mod">
          <ac:chgData name="Jordan Anger" userId="S::janger@usf.edu::79e61e6d-c4a7-4b17-b540-8bd85dd63313" providerId="AD" clId="Web-{401F30B7-10A6-7AB7-9026-3DEA0AD1EC00}" dt="2024-10-22T04:22:19.635" v="422" actId="14100"/>
          <ac:spMkLst>
            <pc:docMk/>
            <pc:sldMk cId="2923340882" sldId="265"/>
            <ac:spMk id="68" creationId="{28403351-AE06-5D86-991D-C6AF010AFB00}"/>
          </ac:spMkLst>
        </pc:spChg>
        <pc:spChg chg="del">
          <ac:chgData name="Jordan Anger" userId="S::janger@usf.edu::79e61e6d-c4a7-4b17-b540-8bd85dd63313" providerId="AD" clId="Web-{401F30B7-10A6-7AB7-9026-3DEA0AD1EC00}" dt="2024-10-22T04:11:54.905" v="209"/>
          <ac:spMkLst>
            <pc:docMk/>
            <pc:sldMk cId="2923340882" sldId="265"/>
            <ac:spMk id="69" creationId="{57055C28-FFCF-3233-F58D-88290DC92985}"/>
          </ac:spMkLst>
        </pc:spChg>
        <pc:spChg chg="add mod">
          <ac:chgData name="Jordan Anger" userId="S::janger@usf.edu::79e61e6d-c4a7-4b17-b540-8bd85dd63313" providerId="AD" clId="Web-{401F30B7-10A6-7AB7-9026-3DEA0AD1EC00}" dt="2024-10-22T04:36:55.891" v="641" actId="1076"/>
          <ac:spMkLst>
            <pc:docMk/>
            <pc:sldMk cId="2923340882" sldId="265"/>
            <ac:spMk id="74" creationId="{9FACABD5-9327-D30C-F9B1-3F80BB4C5737}"/>
          </ac:spMkLst>
        </pc:spChg>
        <pc:spChg chg="add del mod">
          <ac:chgData name="Jordan Anger" userId="S::janger@usf.edu::79e61e6d-c4a7-4b17-b540-8bd85dd63313" providerId="AD" clId="Web-{401F30B7-10A6-7AB7-9026-3DEA0AD1EC00}" dt="2024-10-22T04:37:20.751" v="648"/>
          <ac:spMkLst>
            <pc:docMk/>
            <pc:sldMk cId="2923340882" sldId="265"/>
            <ac:spMk id="82" creationId="{A3F536C8-FDD7-AC2C-B457-18B516F4AF21}"/>
          </ac:spMkLst>
        </pc:spChg>
        <pc:spChg chg="add mod">
          <ac:chgData name="Jordan Anger" userId="S::janger@usf.edu::79e61e6d-c4a7-4b17-b540-8bd85dd63313" providerId="AD" clId="Web-{401F30B7-10A6-7AB7-9026-3DEA0AD1EC00}" dt="2024-10-22T04:36:22.296" v="638"/>
          <ac:spMkLst>
            <pc:docMk/>
            <pc:sldMk cId="2923340882" sldId="265"/>
            <ac:spMk id="86" creationId="{C67F6243-99FA-1BDC-4686-73A98DC2FB63}"/>
          </ac:spMkLst>
        </pc:spChg>
        <pc:spChg chg="add mod">
          <ac:chgData name="Jordan Anger" userId="S::janger@usf.edu::79e61e6d-c4a7-4b17-b540-8bd85dd63313" providerId="AD" clId="Web-{401F30B7-10A6-7AB7-9026-3DEA0AD1EC00}" dt="2024-10-22T04:22:42.636" v="426" actId="1076"/>
          <ac:spMkLst>
            <pc:docMk/>
            <pc:sldMk cId="2923340882" sldId="265"/>
            <ac:spMk id="88" creationId="{4922DBE2-7D0D-46BF-A1CE-A6F452AF5647}"/>
          </ac:spMkLst>
        </pc:spChg>
        <pc:spChg chg="add mod">
          <ac:chgData name="Jordan Anger" userId="S::janger@usf.edu::79e61e6d-c4a7-4b17-b540-8bd85dd63313" providerId="AD" clId="Web-{401F30B7-10A6-7AB7-9026-3DEA0AD1EC00}" dt="2024-10-22T04:28:25.979" v="523" actId="1076"/>
          <ac:spMkLst>
            <pc:docMk/>
            <pc:sldMk cId="2923340882" sldId="265"/>
            <ac:spMk id="94" creationId="{1CA2BC4D-22BC-6A6D-A39E-7943C3C94680}"/>
          </ac:spMkLst>
        </pc:spChg>
        <pc:spChg chg="add mod">
          <ac:chgData name="Jordan Anger" userId="S::janger@usf.edu::79e61e6d-c4a7-4b17-b540-8bd85dd63313" providerId="AD" clId="Web-{401F30B7-10A6-7AB7-9026-3DEA0AD1EC00}" dt="2024-10-22T04:29:17.153" v="545" actId="1076"/>
          <ac:spMkLst>
            <pc:docMk/>
            <pc:sldMk cId="2923340882" sldId="265"/>
            <ac:spMk id="95" creationId="{6EC8616B-D26D-B428-C1D1-EA582655685E}"/>
          </ac:spMkLst>
        </pc:spChg>
        <pc:spChg chg="add mod">
          <ac:chgData name="Jordan Anger" userId="S::janger@usf.edu::79e61e6d-c4a7-4b17-b540-8bd85dd63313" providerId="AD" clId="Web-{401F30B7-10A6-7AB7-9026-3DEA0AD1EC00}" dt="2024-10-22T04:33:01.318" v="596" actId="1076"/>
          <ac:spMkLst>
            <pc:docMk/>
            <pc:sldMk cId="2923340882" sldId="265"/>
            <ac:spMk id="98" creationId="{0429F669-46D0-8D5C-1CC9-7C352DCDD057}"/>
          </ac:spMkLst>
        </pc:spChg>
        <pc:spChg chg="add mod">
          <ac:chgData name="Jordan Anger" userId="S::janger@usf.edu::79e61e6d-c4a7-4b17-b540-8bd85dd63313" providerId="AD" clId="Web-{401F30B7-10A6-7AB7-9026-3DEA0AD1EC00}" dt="2024-10-22T04:33:03.678" v="597" actId="1076"/>
          <ac:spMkLst>
            <pc:docMk/>
            <pc:sldMk cId="2923340882" sldId="265"/>
            <ac:spMk id="99" creationId="{4F32E307-7C01-90A2-4672-6B200777BB46}"/>
          </ac:spMkLst>
        </pc:spChg>
        <pc:spChg chg="add mod">
          <ac:chgData name="Jordan Anger" userId="S::janger@usf.edu::79e61e6d-c4a7-4b17-b540-8bd85dd63313" providerId="AD" clId="Web-{401F30B7-10A6-7AB7-9026-3DEA0AD1EC00}" dt="2024-10-22T04:32:50.912" v="592" actId="1076"/>
          <ac:spMkLst>
            <pc:docMk/>
            <pc:sldMk cId="2923340882" sldId="265"/>
            <ac:spMk id="100" creationId="{B5EABFCE-FCE7-FB55-B248-FC8E412A7386}"/>
          </ac:spMkLst>
        </pc:spChg>
        <pc:spChg chg="add mod">
          <ac:chgData name="Jordan Anger" userId="S::janger@usf.edu::79e61e6d-c4a7-4b17-b540-8bd85dd63313" providerId="AD" clId="Web-{401F30B7-10A6-7AB7-9026-3DEA0AD1EC00}" dt="2024-10-22T04:34:28.510" v="622" actId="1076"/>
          <ac:spMkLst>
            <pc:docMk/>
            <pc:sldMk cId="2923340882" sldId="265"/>
            <ac:spMk id="105" creationId="{05C3D59D-E725-CE79-FACF-AEB8AAF845B1}"/>
          </ac:spMkLst>
        </pc:spChg>
        <pc:spChg chg="add del">
          <ac:chgData name="Jordan Anger" userId="S::janger@usf.edu::79e61e6d-c4a7-4b17-b540-8bd85dd63313" providerId="AD" clId="Web-{401F30B7-10A6-7AB7-9026-3DEA0AD1EC00}" dt="2024-10-22T04:34:32.775" v="624"/>
          <ac:spMkLst>
            <pc:docMk/>
            <pc:sldMk cId="2923340882" sldId="265"/>
            <ac:spMk id="106" creationId="{6CF69060-A74E-33AF-0CBB-6C7CE6DBDC47}"/>
          </ac:spMkLst>
        </pc:spChg>
        <pc:spChg chg="add mod">
          <ac:chgData name="Jordan Anger" userId="S::janger@usf.edu::79e61e6d-c4a7-4b17-b540-8bd85dd63313" providerId="AD" clId="Web-{401F30B7-10A6-7AB7-9026-3DEA0AD1EC00}" dt="2024-10-22T04:34:44.088" v="630" actId="1076"/>
          <ac:spMkLst>
            <pc:docMk/>
            <pc:sldMk cId="2923340882" sldId="265"/>
            <ac:spMk id="107" creationId="{EC686854-18A0-C75D-11E8-8A106C339243}"/>
          </ac:spMkLst>
        </pc:spChg>
        <pc:spChg chg="add mod">
          <ac:chgData name="Jordan Anger" userId="S::janger@usf.edu::79e61e6d-c4a7-4b17-b540-8bd85dd63313" providerId="AD" clId="Web-{401F30B7-10A6-7AB7-9026-3DEA0AD1EC00}" dt="2024-10-22T04:34:54.636" v="634" actId="1076"/>
          <ac:spMkLst>
            <pc:docMk/>
            <pc:sldMk cId="2923340882" sldId="265"/>
            <ac:spMk id="109" creationId="{680B2EF2-B516-9086-9FFE-CFE2600B5534}"/>
          </ac:spMkLst>
        </pc:spChg>
        <pc:spChg chg="add mod">
          <ac:chgData name="Jordan Anger" userId="S::janger@usf.edu::79e61e6d-c4a7-4b17-b540-8bd85dd63313" providerId="AD" clId="Web-{401F30B7-10A6-7AB7-9026-3DEA0AD1EC00}" dt="2024-10-22T04:38:02.003" v="655" actId="1076"/>
          <ac:spMkLst>
            <pc:docMk/>
            <pc:sldMk cId="2923340882" sldId="265"/>
            <ac:spMk id="110" creationId="{C3DC048E-9EE6-E0B4-6C82-D1DB00003DFA}"/>
          </ac:spMkLst>
        </pc:spChg>
        <pc:cxnChg chg="del">
          <ac:chgData name="Jordan Anger" userId="S::janger@usf.edu::79e61e6d-c4a7-4b17-b540-8bd85dd63313" providerId="AD" clId="Web-{401F30B7-10A6-7AB7-9026-3DEA0AD1EC00}" dt="2024-10-22T04:24:34.406" v="445"/>
          <ac:cxnSpMkLst>
            <pc:docMk/>
            <pc:sldMk cId="2923340882" sldId="265"/>
            <ac:cxnSpMk id="6" creationId="{65B67C9D-674B-2DEE-615E-54C43710FF08}"/>
          </ac:cxnSpMkLst>
        </pc:cxnChg>
        <pc:cxnChg chg="mod">
          <ac:chgData name="Jordan Anger" userId="S::janger@usf.edu::79e61e6d-c4a7-4b17-b540-8bd85dd63313" providerId="AD" clId="Web-{401F30B7-10A6-7AB7-9026-3DEA0AD1EC00}" dt="2024-10-22T04:29:27.575" v="549" actId="1076"/>
          <ac:cxnSpMkLst>
            <pc:docMk/>
            <pc:sldMk cId="2923340882" sldId="265"/>
            <ac:cxnSpMk id="7" creationId="{26F4142C-7656-9177-54EC-A83C6C8A090C}"/>
          </ac:cxnSpMkLst>
        </pc:cxnChg>
        <pc:cxnChg chg="del">
          <ac:chgData name="Jordan Anger" userId="S::janger@usf.edu::79e61e6d-c4a7-4b17-b540-8bd85dd63313" providerId="AD" clId="Web-{401F30B7-10A6-7AB7-9026-3DEA0AD1EC00}" dt="2024-10-22T04:11:46.311" v="206"/>
          <ac:cxnSpMkLst>
            <pc:docMk/>
            <pc:sldMk cId="2923340882" sldId="265"/>
            <ac:cxnSpMk id="10" creationId="{89D9F26F-1E5E-DD48-090F-FE5856F9F164}"/>
          </ac:cxnSpMkLst>
        </pc:cxnChg>
        <pc:cxnChg chg="mod">
          <ac:chgData name="Jordan Anger" userId="S::janger@usf.edu::79e61e6d-c4a7-4b17-b540-8bd85dd63313" providerId="AD" clId="Web-{401F30B7-10A6-7AB7-9026-3DEA0AD1EC00}" dt="2024-10-22T04:13:23.956" v="244" actId="1076"/>
          <ac:cxnSpMkLst>
            <pc:docMk/>
            <pc:sldMk cId="2923340882" sldId="265"/>
            <ac:cxnSpMk id="12" creationId="{0092F5E2-0CA0-2D70-54D3-738136D4CC57}"/>
          </ac:cxnSpMkLst>
        </pc:cxnChg>
        <pc:cxnChg chg="del">
          <ac:chgData name="Jordan Anger" userId="S::janger@usf.edu::79e61e6d-c4a7-4b17-b540-8bd85dd63313" providerId="AD" clId="Web-{401F30B7-10A6-7AB7-9026-3DEA0AD1EC00}" dt="2024-10-22T04:11:55.608" v="210"/>
          <ac:cxnSpMkLst>
            <pc:docMk/>
            <pc:sldMk cId="2923340882" sldId="265"/>
            <ac:cxnSpMk id="16" creationId="{ECFF01FA-D62C-53BA-0F5F-9657FFF54460}"/>
          </ac:cxnSpMkLst>
        </pc:cxnChg>
        <pc:cxnChg chg="mod">
          <ac:chgData name="Jordan Anger" userId="S::janger@usf.edu::79e61e6d-c4a7-4b17-b540-8bd85dd63313" providerId="AD" clId="Web-{401F30B7-10A6-7AB7-9026-3DEA0AD1EC00}" dt="2024-10-22T04:38:30.207" v="664" actId="1076"/>
          <ac:cxnSpMkLst>
            <pc:docMk/>
            <pc:sldMk cId="2923340882" sldId="265"/>
            <ac:cxnSpMk id="21" creationId="{CF647544-F82C-F23E-E6CC-5B4109EF2E43}"/>
          </ac:cxnSpMkLst>
        </pc:cxnChg>
        <pc:cxnChg chg="del">
          <ac:chgData name="Jordan Anger" userId="S::janger@usf.edu::79e61e6d-c4a7-4b17-b540-8bd85dd63313" providerId="AD" clId="Web-{401F30B7-10A6-7AB7-9026-3DEA0AD1EC00}" dt="2024-10-22T04:18:59.189" v="364"/>
          <ac:cxnSpMkLst>
            <pc:docMk/>
            <pc:sldMk cId="2923340882" sldId="265"/>
            <ac:cxnSpMk id="23" creationId="{70B229A0-A215-1F3B-C311-D784540B4602}"/>
          </ac:cxnSpMkLst>
        </pc:cxnChg>
        <pc:cxnChg chg="mod">
          <ac:chgData name="Jordan Anger" userId="S::janger@usf.edu::79e61e6d-c4a7-4b17-b540-8bd85dd63313" providerId="AD" clId="Web-{401F30B7-10A6-7AB7-9026-3DEA0AD1EC00}" dt="2024-10-22T04:22:25.526" v="423" actId="14100"/>
          <ac:cxnSpMkLst>
            <pc:docMk/>
            <pc:sldMk cId="2923340882" sldId="265"/>
            <ac:cxnSpMk id="28" creationId="{091F0A8B-7475-5E7C-56B0-0AB9C1231F1B}"/>
          </ac:cxnSpMkLst>
        </pc:cxnChg>
        <pc:cxnChg chg="mod">
          <ac:chgData name="Jordan Anger" userId="S::janger@usf.edu::79e61e6d-c4a7-4b17-b540-8bd85dd63313" providerId="AD" clId="Web-{401F30B7-10A6-7AB7-9026-3DEA0AD1EC00}" dt="2024-10-22T04:22:07.884" v="421" actId="1076"/>
          <ac:cxnSpMkLst>
            <pc:docMk/>
            <pc:sldMk cId="2923340882" sldId="265"/>
            <ac:cxnSpMk id="29" creationId="{36978D25-D3E3-05FD-8A93-7FEB27E37977}"/>
          </ac:cxnSpMkLst>
        </pc:cxnChg>
        <pc:cxnChg chg="add del mod">
          <ac:chgData name="Jordan Anger" userId="S::janger@usf.edu::79e61e6d-c4a7-4b17-b540-8bd85dd63313" providerId="AD" clId="Web-{401F30B7-10A6-7AB7-9026-3DEA0AD1EC00}" dt="2024-10-22T04:21:16.398" v="404"/>
          <ac:cxnSpMkLst>
            <pc:docMk/>
            <pc:sldMk cId="2923340882" sldId="265"/>
            <ac:cxnSpMk id="30" creationId="{AD9B28F5-EF0C-E2FC-B286-B2D7DF974C2C}"/>
          </ac:cxnSpMkLst>
        </pc:cxnChg>
        <pc:cxnChg chg="add del mod">
          <ac:chgData name="Jordan Anger" userId="S::janger@usf.edu::79e61e6d-c4a7-4b17-b540-8bd85dd63313" providerId="AD" clId="Web-{401F30B7-10A6-7AB7-9026-3DEA0AD1EC00}" dt="2024-10-22T04:25:59.972" v="474"/>
          <ac:cxnSpMkLst>
            <pc:docMk/>
            <pc:sldMk cId="2923340882" sldId="265"/>
            <ac:cxnSpMk id="33" creationId="{83B041A0-D910-A287-338B-7467EDFA6BEC}"/>
          </ac:cxnSpMkLst>
        </pc:cxnChg>
        <pc:cxnChg chg="del">
          <ac:chgData name="Jordan Anger" userId="S::janger@usf.edu::79e61e6d-c4a7-4b17-b540-8bd85dd63313" providerId="AD" clId="Web-{401F30B7-10A6-7AB7-9026-3DEA0AD1EC00}" dt="2024-10-22T04:11:16.732" v="198"/>
          <ac:cxnSpMkLst>
            <pc:docMk/>
            <pc:sldMk cId="2923340882" sldId="265"/>
            <ac:cxnSpMk id="40" creationId="{8BEBF97D-094F-DA7A-695E-1E85A572E385}"/>
          </ac:cxnSpMkLst>
        </pc:cxnChg>
        <pc:cxnChg chg="del">
          <ac:chgData name="Jordan Anger" userId="S::janger@usf.edu::79e61e6d-c4a7-4b17-b540-8bd85dd63313" providerId="AD" clId="Web-{401F30B7-10A6-7AB7-9026-3DEA0AD1EC00}" dt="2024-10-22T04:11:47.764" v="208"/>
          <ac:cxnSpMkLst>
            <pc:docMk/>
            <pc:sldMk cId="2923340882" sldId="265"/>
            <ac:cxnSpMk id="42" creationId="{26B34FE4-5AE6-18AD-C77C-0AEC44A47D96}"/>
          </ac:cxnSpMkLst>
        </pc:cxnChg>
        <pc:cxnChg chg="del">
          <ac:chgData name="Jordan Anger" userId="S::janger@usf.edu::79e61e6d-c4a7-4b17-b540-8bd85dd63313" providerId="AD" clId="Web-{401F30B7-10A6-7AB7-9026-3DEA0AD1EC00}" dt="2024-10-22T04:11:47.170" v="207"/>
          <ac:cxnSpMkLst>
            <pc:docMk/>
            <pc:sldMk cId="2923340882" sldId="265"/>
            <ac:cxnSpMk id="43" creationId="{1ACCACE7-C883-97B3-F97D-D60A8879FB1B}"/>
          </ac:cxnSpMkLst>
        </pc:cxnChg>
        <pc:cxnChg chg="del mod">
          <ac:chgData name="Jordan Anger" userId="S::janger@usf.edu::79e61e6d-c4a7-4b17-b540-8bd85dd63313" providerId="AD" clId="Web-{401F30B7-10A6-7AB7-9026-3DEA0AD1EC00}" dt="2024-10-22T04:38:04.784" v="656"/>
          <ac:cxnSpMkLst>
            <pc:docMk/>
            <pc:sldMk cId="2923340882" sldId="265"/>
            <ac:cxnSpMk id="47" creationId="{3CC241B3-8DBD-5A9E-792D-316025144095}"/>
          </ac:cxnSpMkLst>
        </pc:cxnChg>
        <pc:cxnChg chg="del">
          <ac:chgData name="Jordan Anger" userId="S::janger@usf.edu::79e61e6d-c4a7-4b17-b540-8bd85dd63313" providerId="AD" clId="Web-{401F30B7-10A6-7AB7-9026-3DEA0AD1EC00}" dt="2024-10-22T04:12:00.093" v="212"/>
          <ac:cxnSpMkLst>
            <pc:docMk/>
            <pc:sldMk cId="2923340882" sldId="265"/>
            <ac:cxnSpMk id="49" creationId="{FD06370B-F7E6-E4B9-D226-05FFDEC8B94E}"/>
          </ac:cxnSpMkLst>
        </pc:cxnChg>
        <pc:cxnChg chg="del">
          <ac:chgData name="Jordan Anger" userId="S::janger@usf.edu::79e61e6d-c4a7-4b17-b540-8bd85dd63313" providerId="AD" clId="Web-{401F30B7-10A6-7AB7-9026-3DEA0AD1EC00}" dt="2024-10-22T04:23:27.763" v="434"/>
          <ac:cxnSpMkLst>
            <pc:docMk/>
            <pc:sldMk cId="2923340882" sldId="265"/>
            <ac:cxnSpMk id="50" creationId="{39E97BF8-C1EF-DF16-3C30-869321686C80}"/>
          </ac:cxnSpMkLst>
        </pc:cxnChg>
        <pc:cxnChg chg="del">
          <ac:chgData name="Jordan Anger" userId="S::janger@usf.edu::79e61e6d-c4a7-4b17-b540-8bd85dd63313" providerId="AD" clId="Web-{401F30B7-10A6-7AB7-9026-3DEA0AD1EC00}" dt="2024-10-22T04:32:20.754" v="576"/>
          <ac:cxnSpMkLst>
            <pc:docMk/>
            <pc:sldMk cId="2923340882" sldId="265"/>
            <ac:cxnSpMk id="51" creationId="{A9B260CE-F25E-C584-3A4F-19B69FE83BDD}"/>
          </ac:cxnSpMkLst>
        </pc:cxnChg>
        <pc:cxnChg chg="del">
          <ac:chgData name="Jordan Anger" userId="S::janger@usf.edu::79e61e6d-c4a7-4b17-b540-8bd85dd63313" providerId="AD" clId="Web-{401F30B7-10A6-7AB7-9026-3DEA0AD1EC00}" dt="2024-10-22T04:27:51.040" v="510"/>
          <ac:cxnSpMkLst>
            <pc:docMk/>
            <pc:sldMk cId="2923340882" sldId="265"/>
            <ac:cxnSpMk id="52" creationId="{4B444EA9-746F-7349-4299-93C2BEB32D85}"/>
          </ac:cxnSpMkLst>
        </pc:cxnChg>
        <pc:cxnChg chg="add mod">
          <ac:chgData name="Jordan Anger" userId="S::janger@usf.edu::79e61e6d-c4a7-4b17-b540-8bd85dd63313" providerId="AD" clId="Web-{401F30B7-10A6-7AB7-9026-3DEA0AD1EC00}" dt="2024-10-22T04:15:06.210" v="276" actId="14100"/>
          <ac:cxnSpMkLst>
            <pc:docMk/>
            <pc:sldMk cId="2923340882" sldId="265"/>
            <ac:cxnSpMk id="55" creationId="{FAF79AC7-3523-A7D8-B295-0756DADCD340}"/>
          </ac:cxnSpMkLst>
        </pc:cxnChg>
        <pc:cxnChg chg="add del mod">
          <ac:chgData name="Jordan Anger" userId="S::janger@usf.edu::79e61e6d-c4a7-4b17-b540-8bd85dd63313" providerId="AD" clId="Web-{401F30B7-10A6-7AB7-9026-3DEA0AD1EC00}" dt="2024-10-22T04:14:37.897" v="269"/>
          <ac:cxnSpMkLst>
            <pc:docMk/>
            <pc:sldMk cId="2923340882" sldId="265"/>
            <ac:cxnSpMk id="65" creationId="{81C846E9-5D67-7FA4-90DA-3EC28DE1EB0C}"/>
          </ac:cxnSpMkLst>
        </pc:cxnChg>
        <pc:cxnChg chg="add del">
          <ac:chgData name="Jordan Anger" userId="S::janger@usf.edu::79e61e6d-c4a7-4b17-b540-8bd85dd63313" providerId="AD" clId="Web-{401F30B7-10A6-7AB7-9026-3DEA0AD1EC00}" dt="2024-10-22T04:14:43.287" v="271"/>
          <ac:cxnSpMkLst>
            <pc:docMk/>
            <pc:sldMk cId="2923340882" sldId="265"/>
            <ac:cxnSpMk id="70" creationId="{240C02F5-7DF1-1F4F-F946-2C13FB0CDD76}"/>
          </ac:cxnSpMkLst>
        </pc:cxnChg>
        <pc:cxnChg chg="add del mod">
          <ac:chgData name="Jordan Anger" userId="S::janger@usf.edu::79e61e6d-c4a7-4b17-b540-8bd85dd63313" providerId="AD" clId="Web-{401F30B7-10A6-7AB7-9026-3DEA0AD1EC00}" dt="2024-10-22T04:25:12.439" v="464"/>
          <ac:cxnSpMkLst>
            <pc:docMk/>
            <pc:sldMk cId="2923340882" sldId="265"/>
            <ac:cxnSpMk id="71" creationId="{B1B8F0FC-13CE-73FF-45A1-2D50227937FF}"/>
          </ac:cxnSpMkLst>
        </pc:cxnChg>
        <pc:cxnChg chg="add mod">
          <ac:chgData name="Jordan Anger" userId="S::janger@usf.edu::79e61e6d-c4a7-4b17-b540-8bd85dd63313" providerId="AD" clId="Web-{401F30B7-10A6-7AB7-9026-3DEA0AD1EC00}" dt="2024-10-22T04:25:19.908" v="467" actId="14100"/>
          <ac:cxnSpMkLst>
            <pc:docMk/>
            <pc:sldMk cId="2923340882" sldId="265"/>
            <ac:cxnSpMk id="72" creationId="{E36C2AAA-E8CD-13FB-B071-0F8949CF5FB6}"/>
          </ac:cxnSpMkLst>
        </pc:cxnChg>
        <pc:cxnChg chg="add del mod">
          <ac:chgData name="Jordan Anger" userId="S::janger@usf.edu::79e61e6d-c4a7-4b17-b540-8bd85dd63313" providerId="AD" clId="Web-{401F30B7-10A6-7AB7-9026-3DEA0AD1EC00}" dt="2024-10-22T04:25:11.689" v="463"/>
          <ac:cxnSpMkLst>
            <pc:docMk/>
            <pc:sldMk cId="2923340882" sldId="265"/>
            <ac:cxnSpMk id="73" creationId="{A65F1544-A93C-55D3-1F17-3C267C453E2C}"/>
          </ac:cxnSpMkLst>
        </pc:cxnChg>
        <pc:cxnChg chg="add mod">
          <ac:chgData name="Jordan Anger" userId="S::janger@usf.edu::79e61e6d-c4a7-4b17-b540-8bd85dd63313" providerId="AD" clId="Web-{401F30B7-10A6-7AB7-9026-3DEA0AD1EC00}" dt="2024-10-22T04:36:59.500" v="643" actId="1076"/>
          <ac:cxnSpMkLst>
            <pc:docMk/>
            <pc:sldMk cId="2923340882" sldId="265"/>
            <ac:cxnSpMk id="75" creationId="{BB50DB19-2CD3-19FB-0CD6-C621F2349777}"/>
          </ac:cxnSpMkLst>
        </pc:cxnChg>
        <pc:cxnChg chg="add mod">
          <ac:chgData name="Jordan Anger" userId="S::janger@usf.edu::79e61e6d-c4a7-4b17-b540-8bd85dd63313" providerId="AD" clId="Web-{401F30B7-10A6-7AB7-9026-3DEA0AD1EC00}" dt="2024-10-22T04:37:10.282" v="645" actId="1076"/>
          <ac:cxnSpMkLst>
            <pc:docMk/>
            <pc:sldMk cId="2923340882" sldId="265"/>
            <ac:cxnSpMk id="76" creationId="{B5281EA5-3A64-DC5C-3354-E665315810EC}"/>
          </ac:cxnSpMkLst>
        </pc:cxnChg>
        <pc:cxnChg chg="add mod">
          <ac:chgData name="Jordan Anger" userId="S::janger@usf.edu::79e61e6d-c4a7-4b17-b540-8bd85dd63313" providerId="AD" clId="Web-{401F30B7-10A6-7AB7-9026-3DEA0AD1EC00}" dt="2024-10-22T04:38:30.223" v="665" actId="1076"/>
          <ac:cxnSpMkLst>
            <pc:docMk/>
            <pc:sldMk cId="2923340882" sldId="265"/>
            <ac:cxnSpMk id="77" creationId="{3E037788-596F-2822-2C44-C92C8BD7FC47}"/>
          </ac:cxnSpMkLst>
        </pc:cxnChg>
        <pc:cxnChg chg="add mod">
          <ac:chgData name="Jordan Anger" userId="S::janger@usf.edu::79e61e6d-c4a7-4b17-b540-8bd85dd63313" providerId="AD" clId="Web-{401F30B7-10A6-7AB7-9026-3DEA0AD1EC00}" dt="2024-10-22T04:38:37.536" v="669" actId="14100"/>
          <ac:cxnSpMkLst>
            <pc:docMk/>
            <pc:sldMk cId="2923340882" sldId="265"/>
            <ac:cxnSpMk id="78" creationId="{CB699060-5D63-E897-57F3-7C496AB5D559}"/>
          </ac:cxnSpMkLst>
        </pc:cxnChg>
        <pc:cxnChg chg="add mod">
          <ac:chgData name="Jordan Anger" userId="S::janger@usf.edu::79e61e6d-c4a7-4b17-b540-8bd85dd63313" providerId="AD" clId="Web-{401F30B7-10A6-7AB7-9026-3DEA0AD1EC00}" dt="2024-10-22T04:38:30.270" v="667" actId="1076"/>
          <ac:cxnSpMkLst>
            <pc:docMk/>
            <pc:sldMk cId="2923340882" sldId="265"/>
            <ac:cxnSpMk id="79" creationId="{8115EF40-5421-2CED-AEFF-AA5E7C819FCC}"/>
          </ac:cxnSpMkLst>
        </pc:cxnChg>
        <pc:cxnChg chg="add mod">
          <ac:chgData name="Jordan Anger" userId="S::janger@usf.edu::79e61e6d-c4a7-4b17-b540-8bd85dd63313" providerId="AD" clId="Web-{401F30B7-10A6-7AB7-9026-3DEA0AD1EC00}" dt="2024-10-22T04:37:01.875" v="644" actId="1076"/>
          <ac:cxnSpMkLst>
            <pc:docMk/>
            <pc:sldMk cId="2923340882" sldId="265"/>
            <ac:cxnSpMk id="80" creationId="{35CF317E-376E-E9A9-AF60-6AC482360DEF}"/>
          </ac:cxnSpMkLst>
        </pc:cxnChg>
        <pc:cxnChg chg="add mod">
          <ac:chgData name="Jordan Anger" userId="S::janger@usf.edu::79e61e6d-c4a7-4b17-b540-8bd85dd63313" providerId="AD" clId="Web-{401F30B7-10A6-7AB7-9026-3DEA0AD1EC00}" dt="2024-10-22T04:36:58.266" v="642" actId="1076"/>
          <ac:cxnSpMkLst>
            <pc:docMk/>
            <pc:sldMk cId="2923340882" sldId="265"/>
            <ac:cxnSpMk id="81" creationId="{6CC46A02-1A4B-7907-BEE4-3198963DD223}"/>
          </ac:cxnSpMkLst>
        </pc:cxnChg>
        <pc:cxnChg chg="add mod">
          <ac:chgData name="Jordan Anger" userId="S::janger@usf.edu::79e61e6d-c4a7-4b17-b540-8bd85dd63313" providerId="AD" clId="Web-{401F30B7-10A6-7AB7-9026-3DEA0AD1EC00}" dt="2024-10-22T04:20:08.332" v="386" actId="14100"/>
          <ac:cxnSpMkLst>
            <pc:docMk/>
            <pc:sldMk cId="2923340882" sldId="265"/>
            <ac:cxnSpMk id="83" creationId="{27098DD8-0E35-1A25-87A8-2B38CF90AE9B}"/>
          </ac:cxnSpMkLst>
        </pc:cxnChg>
        <pc:cxnChg chg="add mod">
          <ac:chgData name="Jordan Anger" userId="S::janger@usf.edu::79e61e6d-c4a7-4b17-b540-8bd85dd63313" providerId="AD" clId="Web-{401F30B7-10A6-7AB7-9026-3DEA0AD1EC00}" dt="2024-10-22T04:26:30.302" v="484" actId="1076"/>
          <ac:cxnSpMkLst>
            <pc:docMk/>
            <pc:sldMk cId="2923340882" sldId="265"/>
            <ac:cxnSpMk id="84" creationId="{C49DA968-F748-FA29-D498-F439E345ED11}"/>
          </ac:cxnSpMkLst>
        </pc:cxnChg>
        <pc:cxnChg chg="add mod">
          <ac:chgData name="Jordan Anger" userId="S::janger@usf.edu::79e61e6d-c4a7-4b17-b540-8bd85dd63313" providerId="AD" clId="Web-{401F30B7-10A6-7AB7-9026-3DEA0AD1EC00}" dt="2024-10-22T04:20:36.130" v="394" actId="14100"/>
          <ac:cxnSpMkLst>
            <pc:docMk/>
            <pc:sldMk cId="2923340882" sldId="265"/>
            <ac:cxnSpMk id="85" creationId="{EB38AB8B-B8A4-BF6C-4EC8-1FC3D4D23C4B}"/>
          </ac:cxnSpMkLst>
        </pc:cxnChg>
        <pc:cxnChg chg="add del mod">
          <ac:chgData name="Jordan Anger" userId="S::janger@usf.edu::79e61e6d-c4a7-4b17-b540-8bd85dd63313" providerId="AD" clId="Web-{401F30B7-10A6-7AB7-9026-3DEA0AD1EC00}" dt="2024-10-22T04:21:36.617" v="412"/>
          <ac:cxnSpMkLst>
            <pc:docMk/>
            <pc:sldMk cId="2923340882" sldId="265"/>
            <ac:cxnSpMk id="87" creationId="{C8CD4199-6D42-7F9B-D05D-373F7AA14FAD}"/>
          </ac:cxnSpMkLst>
        </pc:cxnChg>
        <pc:cxnChg chg="add mod">
          <ac:chgData name="Jordan Anger" userId="S::janger@usf.edu::79e61e6d-c4a7-4b17-b540-8bd85dd63313" providerId="AD" clId="Web-{401F30B7-10A6-7AB7-9026-3DEA0AD1EC00}" dt="2024-10-22T04:22:39.698" v="425" actId="1076"/>
          <ac:cxnSpMkLst>
            <pc:docMk/>
            <pc:sldMk cId="2923340882" sldId="265"/>
            <ac:cxnSpMk id="89" creationId="{9F07851A-D2CE-B862-790E-AB412987C4B8}"/>
          </ac:cxnSpMkLst>
        </pc:cxnChg>
        <pc:cxnChg chg="add del mod">
          <ac:chgData name="Jordan Anger" userId="S::janger@usf.edu::79e61e6d-c4a7-4b17-b540-8bd85dd63313" providerId="AD" clId="Web-{401F30B7-10A6-7AB7-9026-3DEA0AD1EC00}" dt="2024-10-22T04:25:44.659" v="468"/>
          <ac:cxnSpMkLst>
            <pc:docMk/>
            <pc:sldMk cId="2923340882" sldId="265"/>
            <ac:cxnSpMk id="90" creationId="{32A5CA34-C325-ECCA-D8B1-53C46BEDCFE2}"/>
          </ac:cxnSpMkLst>
        </pc:cxnChg>
        <pc:cxnChg chg="add mod">
          <ac:chgData name="Jordan Anger" userId="S::janger@usf.edu::79e61e6d-c4a7-4b17-b540-8bd85dd63313" providerId="AD" clId="Web-{401F30B7-10A6-7AB7-9026-3DEA0AD1EC00}" dt="2024-10-22T04:27:07.131" v="496" actId="14100"/>
          <ac:cxnSpMkLst>
            <pc:docMk/>
            <pc:sldMk cId="2923340882" sldId="265"/>
            <ac:cxnSpMk id="91" creationId="{56CA6702-3F76-97EA-0FDA-420F4CA28496}"/>
          </ac:cxnSpMkLst>
        </pc:cxnChg>
        <pc:cxnChg chg="add del mod">
          <ac:chgData name="Jordan Anger" userId="S::janger@usf.edu::79e61e6d-c4a7-4b17-b540-8bd85dd63313" providerId="AD" clId="Web-{401F30B7-10A6-7AB7-9026-3DEA0AD1EC00}" dt="2024-10-22T04:26:45.959" v="490"/>
          <ac:cxnSpMkLst>
            <pc:docMk/>
            <pc:sldMk cId="2923340882" sldId="265"/>
            <ac:cxnSpMk id="92" creationId="{C0F1152A-7EDE-2C70-197B-8962B4D40518}"/>
          </ac:cxnSpMkLst>
        </pc:cxnChg>
        <pc:cxnChg chg="add mod">
          <ac:chgData name="Jordan Anger" userId="S::janger@usf.edu::79e61e6d-c4a7-4b17-b540-8bd85dd63313" providerId="AD" clId="Web-{401F30B7-10A6-7AB7-9026-3DEA0AD1EC00}" dt="2024-10-22T04:27:02.881" v="495" actId="1076"/>
          <ac:cxnSpMkLst>
            <pc:docMk/>
            <pc:sldMk cId="2923340882" sldId="265"/>
            <ac:cxnSpMk id="93" creationId="{91733982-3CD2-63EF-54F2-E87D4AFB454B}"/>
          </ac:cxnSpMkLst>
        </pc:cxnChg>
        <pc:cxnChg chg="add mod">
          <ac:chgData name="Jordan Anger" userId="S::janger@usf.edu::79e61e6d-c4a7-4b17-b540-8bd85dd63313" providerId="AD" clId="Web-{401F30B7-10A6-7AB7-9026-3DEA0AD1EC00}" dt="2024-10-22T04:29:21.168" v="547" actId="14100"/>
          <ac:cxnSpMkLst>
            <pc:docMk/>
            <pc:sldMk cId="2923340882" sldId="265"/>
            <ac:cxnSpMk id="96" creationId="{68E3A1CC-A9DE-AEE8-D92B-8DFDDD22585A}"/>
          </ac:cxnSpMkLst>
        </pc:cxnChg>
        <pc:cxnChg chg="add mod">
          <ac:chgData name="Jordan Anger" userId="S::janger@usf.edu::79e61e6d-c4a7-4b17-b540-8bd85dd63313" providerId="AD" clId="Web-{401F30B7-10A6-7AB7-9026-3DEA0AD1EC00}" dt="2024-10-22T04:31:24.283" v="575" actId="1076"/>
          <ac:cxnSpMkLst>
            <pc:docMk/>
            <pc:sldMk cId="2923340882" sldId="265"/>
            <ac:cxnSpMk id="97" creationId="{7D48A6FE-7AC2-EA11-3ABE-A0C37A0AF0EC}"/>
          </ac:cxnSpMkLst>
        </pc:cxnChg>
        <pc:cxnChg chg="add del mod">
          <ac:chgData name="Jordan Anger" userId="S::janger@usf.edu::79e61e6d-c4a7-4b17-b540-8bd85dd63313" providerId="AD" clId="Web-{401F30B7-10A6-7AB7-9026-3DEA0AD1EC00}" dt="2024-10-22T04:33:09.694" v="599"/>
          <ac:cxnSpMkLst>
            <pc:docMk/>
            <pc:sldMk cId="2923340882" sldId="265"/>
            <ac:cxnSpMk id="101" creationId="{B6448B76-01B9-D2B8-FBA3-F0BD271D3071}"/>
          </ac:cxnSpMkLst>
        </pc:cxnChg>
        <pc:cxnChg chg="add mod">
          <ac:chgData name="Jordan Anger" userId="S::janger@usf.edu::79e61e6d-c4a7-4b17-b540-8bd85dd63313" providerId="AD" clId="Web-{401F30B7-10A6-7AB7-9026-3DEA0AD1EC00}" dt="2024-10-22T04:33:49.055" v="610" actId="1076"/>
          <ac:cxnSpMkLst>
            <pc:docMk/>
            <pc:sldMk cId="2923340882" sldId="265"/>
            <ac:cxnSpMk id="102" creationId="{E95EF865-202C-2980-6918-537BDDF11359}"/>
          </ac:cxnSpMkLst>
        </pc:cxnChg>
        <pc:cxnChg chg="add mod">
          <ac:chgData name="Jordan Anger" userId="S::janger@usf.edu::79e61e6d-c4a7-4b17-b540-8bd85dd63313" providerId="AD" clId="Web-{401F30B7-10A6-7AB7-9026-3DEA0AD1EC00}" dt="2024-10-22T04:33:47.742" v="609" actId="1076"/>
          <ac:cxnSpMkLst>
            <pc:docMk/>
            <pc:sldMk cId="2923340882" sldId="265"/>
            <ac:cxnSpMk id="103" creationId="{C1567CF4-8C7B-B57B-695F-1256200A0CE8}"/>
          </ac:cxnSpMkLst>
        </pc:cxnChg>
        <pc:cxnChg chg="add mod">
          <ac:chgData name="Jordan Anger" userId="S::janger@usf.edu::79e61e6d-c4a7-4b17-b540-8bd85dd63313" providerId="AD" clId="Web-{401F30B7-10A6-7AB7-9026-3DEA0AD1EC00}" dt="2024-10-22T04:33:46.242" v="608" actId="1076"/>
          <ac:cxnSpMkLst>
            <pc:docMk/>
            <pc:sldMk cId="2923340882" sldId="265"/>
            <ac:cxnSpMk id="104" creationId="{A55CBEFC-CC35-C051-2A6E-E8B6C11A487A}"/>
          </ac:cxnSpMkLst>
        </pc:cxnChg>
        <pc:cxnChg chg="add del mod">
          <ac:chgData name="Jordan Anger" userId="S::janger@usf.edu::79e61e6d-c4a7-4b17-b540-8bd85dd63313" providerId="AD" clId="Web-{401F30B7-10A6-7AB7-9026-3DEA0AD1EC00}" dt="2024-10-22T04:34:49.432" v="632"/>
          <ac:cxnSpMkLst>
            <pc:docMk/>
            <pc:sldMk cId="2923340882" sldId="265"/>
            <ac:cxnSpMk id="108" creationId="{AE7737A8-7D22-BF72-A407-4A012471A741}"/>
          </ac:cxnSpMkLst>
        </pc:cxnChg>
        <pc:cxnChg chg="add mod">
          <ac:chgData name="Jordan Anger" userId="S::janger@usf.edu::79e61e6d-c4a7-4b17-b540-8bd85dd63313" providerId="AD" clId="Web-{401F30B7-10A6-7AB7-9026-3DEA0AD1EC00}" dt="2024-10-22T04:39:38.632" v="690" actId="14100"/>
          <ac:cxnSpMkLst>
            <pc:docMk/>
            <pc:sldMk cId="2923340882" sldId="265"/>
            <ac:cxnSpMk id="111" creationId="{C11DD37D-BE30-66B0-BDEE-50BB33267C31}"/>
          </ac:cxnSpMkLst>
        </pc:cxnChg>
        <pc:cxnChg chg="add mod">
          <ac:chgData name="Jordan Anger" userId="S::janger@usf.edu::79e61e6d-c4a7-4b17-b540-8bd85dd63313" providerId="AD" clId="Web-{401F30B7-10A6-7AB7-9026-3DEA0AD1EC00}" dt="2024-10-22T04:39:00.068" v="675" actId="14100"/>
          <ac:cxnSpMkLst>
            <pc:docMk/>
            <pc:sldMk cId="2923340882" sldId="265"/>
            <ac:cxnSpMk id="112" creationId="{1CADBF76-190C-7473-697E-523F90E05A70}"/>
          </ac:cxnSpMkLst>
        </pc:cxnChg>
        <pc:cxnChg chg="add mod">
          <ac:chgData name="Jordan Anger" userId="S::janger@usf.edu::79e61e6d-c4a7-4b17-b540-8bd85dd63313" providerId="AD" clId="Web-{401F30B7-10A6-7AB7-9026-3DEA0AD1EC00}" dt="2024-10-22T04:39:10.397" v="679" actId="14100"/>
          <ac:cxnSpMkLst>
            <pc:docMk/>
            <pc:sldMk cId="2923340882" sldId="265"/>
            <ac:cxnSpMk id="113" creationId="{AAA2990A-352C-7F68-30F4-FB83804C7093}"/>
          </ac:cxnSpMkLst>
        </pc:cxnChg>
        <pc:cxnChg chg="add mod">
          <ac:chgData name="Jordan Anger" userId="S::janger@usf.edu::79e61e6d-c4a7-4b17-b540-8bd85dd63313" providerId="AD" clId="Web-{401F30B7-10A6-7AB7-9026-3DEA0AD1EC00}" dt="2024-10-22T04:40:21.134" v="700" actId="1076"/>
          <ac:cxnSpMkLst>
            <pc:docMk/>
            <pc:sldMk cId="2923340882" sldId="265"/>
            <ac:cxnSpMk id="114" creationId="{2E1DD131-0BC2-07DA-0974-D5343E8EC042}"/>
          </ac:cxnSpMkLst>
        </pc:cxnChg>
        <pc:cxnChg chg="add mod">
          <ac:chgData name="Jordan Anger" userId="S::janger@usf.edu::79e61e6d-c4a7-4b17-b540-8bd85dd63313" providerId="AD" clId="Web-{401F30B7-10A6-7AB7-9026-3DEA0AD1EC00}" dt="2024-10-22T04:40:03.477" v="695" actId="1076"/>
          <ac:cxnSpMkLst>
            <pc:docMk/>
            <pc:sldMk cId="2923340882" sldId="265"/>
            <ac:cxnSpMk id="115" creationId="{57AA6348-5242-298B-82B0-3D7831A86877}"/>
          </ac:cxnSpMkLst>
        </pc:cxnChg>
        <pc:cxnChg chg="add mod">
          <ac:chgData name="Jordan Anger" userId="S::janger@usf.edu::79e61e6d-c4a7-4b17-b540-8bd85dd63313" providerId="AD" clId="Web-{401F30B7-10A6-7AB7-9026-3DEA0AD1EC00}" dt="2024-10-22T04:40:28.837" v="702" actId="1076"/>
          <ac:cxnSpMkLst>
            <pc:docMk/>
            <pc:sldMk cId="2923340882" sldId="265"/>
            <ac:cxnSpMk id="116" creationId="{22BA3748-82E0-8D1E-5FF6-599CDA9F5C07}"/>
          </ac:cxnSpMkLst>
        </pc:cxnChg>
      </pc:sldChg>
      <pc:sldChg chg="new del">
        <pc:chgData name="Jordan Anger" userId="S::janger@usf.edu::79e61e6d-c4a7-4b17-b540-8bd85dd63313" providerId="AD" clId="Web-{401F30B7-10A6-7AB7-9026-3DEA0AD1EC00}" dt="2024-10-22T04:49:10.461" v="763"/>
        <pc:sldMkLst>
          <pc:docMk/>
          <pc:sldMk cId="2372136246" sldId="266"/>
        </pc:sldMkLst>
      </pc:sldChg>
      <pc:sldChg chg="add del">
        <pc:chgData name="Jordan Anger" userId="S::janger@usf.edu::79e61e6d-c4a7-4b17-b540-8bd85dd63313" providerId="AD" clId="Web-{401F30B7-10A6-7AB7-9026-3DEA0AD1EC00}" dt="2024-10-22T04:10:41.590" v="186"/>
        <pc:sldMkLst>
          <pc:docMk/>
          <pc:sldMk cId="2912971304" sldId="266"/>
        </pc:sldMkLst>
      </pc:sldChg>
      <pc:sldChg chg="add">
        <pc:chgData name="Jordan Anger" userId="S::janger@usf.edu::79e61e6d-c4a7-4b17-b540-8bd85dd63313" providerId="AD" clId="Web-{401F30B7-10A6-7AB7-9026-3DEA0AD1EC00}" dt="2024-10-22T04:49:04.601" v="762"/>
        <pc:sldMkLst>
          <pc:docMk/>
          <pc:sldMk cId="3023802414" sldId="267"/>
        </pc:sldMkLst>
      </pc:sldChg>
      <pc:sldChg chg="add del replId">
        <pc:chgData name="Jordan Anger" userId="S::janger@usf.edu::79e61e6d-c4a7-4b17-b540-8bd85dd63313" providerId="AD" clId="Web-{401F30B7-10A6-7AB7-9026-3DEA0AD1EC00}" dt="2024-10-22T04:50:56.246" v="782"/>
        <pc:sldMkLst>
          <pc:docMk/>
          <pc:sldMk cId="2914074097" sldId="268"/>
        </pc:sldMkLst>
      </pc:sldChg>
      <pc:sldChg chg="modSp add">
        <pc:chgData name="Jordan Anger" userId="S::janger@usf.edu::79e61e6d-c4a7-4b17-b540-8bd85dd63313" providerId="AD" clId="Web-{401F30B7-10A6-7AB7-9026-3DEA0AD1EC00}" dt="2024-10-22T04:55:11.945" v="817" actId="1076"/>
        <pc:sldMkLst>
          <pc:docMk/>
          <pc:sldMk cId="252295756" sldId="269"/>
        </pc:sldMkLst>
        <pc:spChg chg="mod">
          <ac:chgData name="Jordan Anger" userId="S::janger@usf.edu::79e61e6d-c4a7-4b17-b540-8bd85dd63313" providerId="AD" clId="Web-{401F30B7-10A6-7AB7-9026-3DEA0AD1EC00}" dt="2024-10-22T04:50:42.777" v="781" actId="1076"/>
          <ac:spMkLst>
            <pc:docMk/>
            <pc:sldMk cId="252295756" sldId="269"/>
            <ac:spMk id="6" creationId="{0A5D7516-BB19-6586-27ED-44DAD6BDA9BD}"/>
          </ac:spMkLst>
        </pc:spChg>
        <pc:spChg chg="mod">
          <ac:chgData name="Jordan Anger" userId="S::janger@usf.edu::79e61e6d-c4a7-4b17-b540-8bd85dd63313" providerId="AD" clId="Web-{401F30B7-10A6-7AB7-9026-3DEA0AD1EC00}" dt="2024-10-22T04:50:35.074" v="778" actId="1076"/>
          <ac:spMkLst>
            <pc:docMk/>
            <pc:sldMk cId="252295756" sldId="269"/>
            <ac:spMk id="7" creationId="{6EC14908-0149-C751-4E85-3DDC6E2BC077}"/>
          </ac:spMkLst>
        </pc:spChg>
        <pc:spChg chg="mod">
          <ac:chgData name="Jordan Anger" userId="S::janger@usf.edu::79e61e6d-c4a7-4b17-b540-8bd85dd63313" providerId="AD" clId="Web-{401F30B7-10A6-7AB7-9026-3DEA0AD1EC00}" dt="2024-10-22T04:50:36.917" v="779" actId="1076"/>
          <ac:spMkLst>
            <pc:docMk/>
            <pc:sldMk cId="252295756" sldId="269"/>
            <ac:spMk id="8" creationId="{2B804385-E36B-1669-F3AA-77E3852E09A4}"/>
          </ac:spMkLst>
        </pc:spChg>
        <pc:spChg chg="mod">
          <ac:chgData name="Jordan Anger" userId="S::janger@usf.edu::79e61e6d-c4a7-4b17-b540-8bd85dd63313" providerId="AD" clId="Web-{401F30B7-10A6-7AB7-9026-3DEA0AD1EC00}" dt="2024-10-22T04:50:39.886" v="780" actId="1076"/>
          <ac:spMkLst>
            <pc:docMk/>
            <pc:sldMk cId="252295756" sldId="269"/>
            <ac:spMk id="9" creationId="{E0607C33-0338-C5A2-8E81-BBC5BE37572A}"/>
          </ac:spMkLst>
        </pc:spChg>
        <pc:spChg chg="mod">
          <ac:chgData name="Jordan Anger" userId="S::janger@usf.edu::79e61e6d-c4a7-4b17-b540-8bd85dd63313" providerId="AD" clId="Web-{401F30B7-10A6-7AB7-9026-3DEA0AD1EC00}" dt="2024-10-22T04:55:11.945" v="817" actId="1076"/>
          <ac:spMkLst>
            <pc:docMk/>
            <pc:sldMk cId="252295756" sldId="269"/>
            <ac:spMk id="10" creationId="{2E72DFF7-DF8A-5F99-EC25-6370C2A0EB32}"/>
          </ac:spMkLst>
        </pc:spChg>
        <pc:picChg chg="mod">
          <ac:chgData name="Jordan Anger" userId="S::janger@usf.edu::79e61e6d-c4a7-4b17-b540-8bd85dd63313" providerId="AD" clId="Web-{401F30B7-10A6-7AB7-9026-3DEA0AD1EC00}" dt="2024-10-22T04:50:21.761" v="775" actId="1076"/>
          <ac:picMkLst>
            <pc:docMk/>
            <pc:sldMk cId="252295756" sldId="269"/>
            <ac:picMk id="5" creationId="{6C9AA131-6FC1-A807-DB9E-586C015D8632}"/>
          </ac:picMkLst>
        </pc:picChg>
      </pc:sldChg>
      <pc:sldChg chg="modSp add">
        <pc:chgData name="Jordan Anger" userId="S::janger@usf.edu::79e61e6d-c4a7-4b17-b540-8bd85dd63313" providerId="AD" clId="Web-{401F30B7-10A6-7AB7-9026-3DEA0AD1EC00}" dt="2024-10-22T04:55:30.414" v="821" actId="20577"/>
        <pc:sldMkLst>
          <pc:docMk/>
          <pc:sldMk cId="3681521547" sldId="270"/>
        </pc:sldMkLst>
        <pc:spChg chg="mod">
          <ac:chgData name="Jordan Anger" userId="S::janger@usf.edu::79e61e6d-c4a7-4b17-b540-8bd85dd63313" providerId="AD" clId="Web-{401F30B7-10A6-7AB7-9026-3DEA0AD1EC00}" dt="2024-10-22T04:55:30.414" v="821" actId="20577"/>
          <ac:spMkLst>
            <pc:docMk/>
            <pc:sldMk cId="3681521547" sldId="270"/>
            <ac:spMk id="6" creationId="{6ECB0742-3569-0A9D-B793-A233603C9AC4}"/>
          </ac:spMkLst>
        </pc:spChg>
      </pc:sldChg>
      <pc:sldMasterChg chg="del delSldLayout">
        <pc:chgData name="Jordan Anger" userId="S::janger@usf.edu::79e61e6d-c4a7-4b17-b540-8bd85dd63313" providerId="AD" clId="Web-{401F30B7-10A6-7AB7-9026-3DEA0AD1EC00}" dt="2024-10-22T03:56:59.771" v="127"/>
        <pc:sldMasterMkLst>
          <pc:docMk/>
          <pc:sldMasterMk cId="2460954070" sldId="2147483660"/>
        </pc:sldMasterMkLst>
        <pc:sldLayoutChg chg="del">
          <pc:chgData name="Jordan Anger" userId="S::janger@usf.edu::79e61e6d-c4a7-4b17-b540-8bd85dd63313" providerId="AD" clId="Web-{401F30B7-10A6-7AB7-9026-3DEA0AD1EC00}" dt="2024-10-22T03:56:59.771" v="127"/>
          <pc:sldLayoutMkLst>
            <pc:docMk/>
            <pc:sldMasterMk cId="2460954070" sldId="2147483660"/>
            <pc:sldLayoutMk cId="2385387890" sldId="2147483661"/>
          </pc:sldLayoutMkLst>
        </pc:sldLayoutChg>
        <pc:sldLayoutChg chg="del">
          <pc:chgData name="Jordan Anger" userId="S::janger@usf.edu::79e61e6d-c4a7-4b17-b540-8bd85dd63313" providerId="AD" clId="Web-{401F30B7-10A6-7AB7-9026-3DEA0AD1EC00}" dt="2024-10-22T03:56:59.771" v="127"/>
          <pc:sldLayoutMkLst>
            <pc:docMk/>
            <pc:sldMasterMk cId="2460954070" sldId="2147483660"/>
            <pc:sldLayoutMk cId="949138452" sldId="2147483662"/>
          </pc:sldLayoutMkLst>
        </pc:sldLayoutChg>
        <pc:sldLayoutChg chg="del">
          <pc:chgData name="Jordan Anger" userId="S::janger@usf.edu::79e61e6d-c4a7-4b17-b540-8bd85dd63313" providerId="AD" clId="Web-{401F30B7-10A6-7AB7-9026-3DEA0AD1EC00}" dt="2024-10-22T03:56:59.771" v="127"/>
          <pc:sldLayoutMkLst>
            <pc:docMk/>
            <pc:sldMasterMk cId="2460954070" sldId="2147483660"/>
            <pc:sldLayoutMk cId="2591524520" sldId="2147483663"/>
          </pc:sldLayoutMkLst>
        </pc:sldLayoutChg>
        <pc:sldLayoutChg chg="del">
          <pc:chgData name="Jordan Anger" userId="S::janger@usf.edu::79e61e6d-c4a7-4b17-b540-8bd85dd63313" providerId="AD" clId="Web-{401F30B7-10A6-7AB7-9026-3DEA0AD1EC00}" dt="2024-10-22T03:56:59.771" v="127"/>
          <pc:sldLayoutMkLst>
            <pc:docMk/>
            <pc:sldMasterMk cId="2460954070" sldId="2147483660"/>
            <pc:sldLayoutMk cId="1203092039" sldId="2147483664"/>
          </pc:sldLayoutMkLst>
        </pc:sldLayoutChg>
        <pc:sldLayoutChg chg="del">
          <pc:chgData name="Jordan Anger" userId="S::janger@usf.edu::79e61e6d-c4a7-4b17-b540-8bd85dd63313" providerId="AD" clId="Web-{401F30B7-10A6-7AB7-9026-3DEA0AD1EC00}" dt="2024-10-22T03:56:59.771" v="127"/>
          <pc:sldLayoutMkLst>
            <pc:docMk/>
            <pc:sldMasterMk cId="2460954070" sldId="2147483660"/>
            <pc:sldLayoutMk cId="3733172339" sldId="2147483665"/>
          </pc:sldLayoutMkLst>
        </pc:sldLayoutChg>
        <pc:sldLayoutChg chg="del">
          <pc:chgData name="Jordan Anger" userId="S::janger@usf.edu::79e61e6d-c4a7-4b17-b540-8bd85dd63313" providerId="AD" clId="Web-{401F30B7-10A6-7AB7-9026-3DEA0AD1EC00}" dt="2024-10-22T03:56:59.771" v="127"/>
          <pc:sldLayoutMkLst>
            <pc:docMk/>
            <pc:sldMasterMk cId="2460954070" sldId="2147483660"/>
            <pc:sldLayoutMk cId="3210312558" sldId="2147483666"/>
          </pc:sldLayoutMkLst>
        </pc:sldLayoutChg>
        <pc:sldLayoutChg chg="del">
          <pc:chgData name="Jordan Anger" userId="S::janger@usf.edu::79e61e6d-c4a7-4b17-b540-8bd85dd63313" providerId="AD" clId="Web-{401F30B7-10A6-7AB7-9026-3DEA0AD1EC00}" dt="2024-10-22T03:56:59.771" v="127"/>
          <pc:sldLayoutMkLst>
            <pc:docMk/>
            <pc:sldMasterMk cId="2460954070" sldId="2147483660"/>
            <pc:sldLayoutMk cId="3146388984" sldId="2147483667"/>
          </pc:sldLayoutMkLst>
        </pc:sldLayoutChg>
        <pc:sldLayoutChg chg="del">
          <pc:chgData name="Jordan Anger" userId="S::janger@usf.edu::79e61e6d-c4a7-4b17-b540-8bd85dd63313" providerId="AD" clId="Web-{401F30B7-10A6-7AB7-9026-3DEA0AD1EC00}" dt="2024-10-22T03:56:59.771" v="127"/>
          <pc:sldLayoutMkLst>
            <pc:docMk/>
            <pc:sldMasterMk cId="2460954070" sldId="2147483660"/>
            <pc:sldLayoutMk cId="3171841454" sldId="2147483668"/>
          </pc:sldLayoutMkLst>
        </pc:sldLayoutChg>
        <pc:sldLayoutChg chg="del">
          <pc:chgData name="Jordan Anger" userId="S::janger@usf.edu::79e61e6d-c4a7-4b17-b540-8bd85dd63313" providerId="AD" clId="Web-{401F30B7-10A6-7AB7-9026-3DEA0AD1EC00}" dt="2024-10-22T03:56:59.771" v="127"/>
          <pc:sldLayoutMkLst>
            <pc:docMk/>
            <pc:sldMasterMk cId="2460954070" sldId="2147483660"/>
            <pc:sldLayoutMk cId="1718958274" sldId="2147483669"/>
          </pc:sldLayoutMkLst>
        </pc:sldLayoutChg>
        <pc:sldLayoutChg chg="del">
          <pc:chgData name="Jordan Anger" userId="S::janger@usf.edu::79e61e6d-c4a7-4b17-b540-8bd85dd63313" providerId="AD" clId="Web-{401F30B7-10A6-7AB7-9026-3DEA0AD1EC00}" dt="2024-10-22T03:56:59.771" v="127"/>
          <pc:sldLayoutMkLst>
            <pc:docMk/>
            <pc:sldMasterMk cId="2460954070" sldId="2147483660"/>
            <pc:sldLayoutMk cId="2202905451" sldId="2147483670"/>
          </pc:sldLayoutMkLst>
        </pc:sldLayoutChg>
        <pc:sldLayoutChg chg="del">
          <pc:chgData name="Jordan Anger" userId="S::janger@usf.edu::79e61e6d-c4a7-4b17-b540-8bd85dd63313" providerId="AD" clId="Web-{401F30B7-10A6-7AB7-9026-3DEA0AD1EC00}" dt="2024-10-22T03:56:59.771" v="127"/>
          <pc:sldLayoutMkLst>
            <pc:docMk/>
            <pc:sldMasterMk cId="2460954070" sldId="2147483660"/>
            <pc:sldLayoutMk cId="3479445657" sldId="2147483671"/>
          </pc:sldLayoutMkLst>
        </pc:sldLayoutChg>
      </pc:sldMasterChg>
      <pc:sldMasterChg chg="add del addSldLayout delSldLayout modSldLayout">
        <pc:chgData name="Jordan Anger" userId="S::janger@usf.edu::79e61e6d-c4a7-4b17-b540-8bd85dd63313" providerId="AD" clId="Web-{401F30B7-10A6-7AB7-9026-3DEA0AD1EC00}" dt="2024-10-22T03:57:06.943" v="128"/>
        <pc:sldMasterMkLst>
          <pc:docMk/>
          <pc:sldMasterMk cId="733807948" sldId="2147483672"/>
        </pc:sldMasterMkLst>
        <pc:sldLayoutChg chg="add del mod replId">
          <pc:chgData name="Jordan Anger" userId="S::janger@usf.edu::79e61e6d-c4a7-4b17-b540-8bd85dd63313" providerId="AD" clId="Web-{401F30B7-10A6-7AB7-9026-3DEA0AD1EC00}" dt="2024-10-22T03:57:06.943" v="128"/>
          <pc:sldLayoutMkLst>
            <pc:docMk/>
            <pc:sldMasterMk cId="733807948" sldId="2147483672"/>
            <pc:sldLayoutMk cId="1132871107" sldId="2147483673"/>
          </pc:sldLayoutMkLst>
        </pc:sldLayoutChg>
        <pc:sldLayoutChg chg="add del mod replId">
          <pc:chgData name="Jordan Anger" userId="S::janger@usf.edu::79e61e6d-c4a7-4b17-b540-8bd85dd63313" providerId="AD" clId="Web-{401F30B7-10A6-7AB7-9026-3DEA0AD1EC00}" dt="2024-10-22T03:57:06.943" v="128"/>
          <pc:sldLayoutMkLst>
            <pc:docMk/>
            <pc:sldMasterMk cId="733807948" sldId="2147483672"/>
            <pc:sldLayoutMk cId="1126274692" sldId="2147483674"/>
          </pc:sldLayoutMkLst>
        </pc:sldLayoutChg>
        <pc:sldLayoutChg chg="add del mod replId">
          <pc:chgData name="Jordan Anger" userId="S::janger@usf.edu::79e61e6d-c4a7-4b17-b540-8bd85dd63313" providerId="AD" clId="Web-{401F30B7-10A6-7AB7-9026-3DEA0AD1EC00}" dt="2024-10-22T03:57:06.943" v="128"/>
          <pc:sldLayoutMkLst>
            <pc:docMk/>
            <pc:sldMasterMk cId="733807948" sldId="2147483672"/>
            <pc:sldLayoutMk cId="3807019671" sldId="2147483675"/>
          </pc:sldLayoutMkLst>
        </pc:sldLayoutChg>
        <pc:sldLayoutChg chg="add del mod replId">
          <pc:chgData name="Jordan Anger" userId="S::janger@usf.edu::79e61e6d-c4a7-4b17-b540-8bd85dd63313" providerId="AD" clId="Web-{401F30B7-10A6-7AB7-9026-3DEA0AD1EC00}" dt="2024-10-22T03:57:06.943" v="128"/>
          <pc:sldLayoutMkLst>
            <pc:docMk/>
            <pc:sldMasterMk cId="733807948" sldId="2147483672"/>
            <pc:sldLayoutMk cId="4273522521" sldId="2147483676"/>
          </pc:sldLayoutMkLst>
        </pc:sldLayoutChg>
        <pc:sldLayoutChg chg="add del mod replId">
          <pc:chgData name="Jordan Anger" userId="S::janger@usf.edu::79e61e6d-c4a7-4b17-b540-8bd85dd63313" providerId="AD" clId="Web-{401F30B7-10A6-7AB7-9026-3DEA0AD1EC00}" dt="2024-10-22T03:57:06.943" v="128"/>
          <pc:sldLayoutMkLst>
            <pc:docMk/>
            <pc:sldMasterMk cId="733807948" sldId="2147483672"/>
            <pc:sldLayoutMk cId="2974492145" sldId="2147483677"/>
          </pc:sldLayoutMkLst>
        </pc:sldLayoutChg>
        <pc:sldLayoutChg chg="add del mod replId">
          <pc:chgData name="Jordan Anger" userId="S::janger@usf.edu::79e61e6d-c4a7-4b17-b540-8bd85dd63313" providerId="AD" clId="Web-{401F30B7-10A6-7AB7-9026-3DEA0AD1EC00}" dt="2024-10-22T03:57:06.943" v="128"/>
          <pc:sldLayoutMkLst>
            <pc:docMk/>
            <pc:sldMasterMk cId="733807948" sldId="2147483672"/>
            <pc:sldLayoutMk cId="3652169195" sldId="2147483678"/>
          </pc:sldLayoutMkLst>
        </pc:sldLayoutChg>
        <pc:sldLayoutChg chg="add del mod replId">
          <pc:chgData name="Jordan Anger" userId="S::janger@usf.edu::79e61e6d-c4a7-4b17-b540-8bd85dd63313" providerId="AD" clId="Web-{401F30B7-10A6-7AB7-9026-3DEA0AD1EC00}" dt="2024-10-22T03:57:06.943" v="128"/>
          <pc:sldLayoutMkLst>
            <pc:docMk/>
            <pc:sldMasterMk cId="733807948" sldId="2147483672"/>
            <pc:sldLayoutMk cId="4048749781" sldId="2147483679"/>
          </pc:sldLayoutMkLst>
        </pc:sldLayoutChg>
        <pc:sldLayoutChg chg="add del mod replId">
          <pc:chgData name="Jordan Anger" userId="S::janger@usf.edu::79e61e6d-c4a7-4b17-b540-8bd85dd63313" providerId="AD" clId="Web-{401F30B7-10A6-7AB7-9026-3DEA0AD1EC00}" dt="2024-10-22T03:57:06.943" v="128"/>
          <pc:sldLayoutMkLst>
            <pc:docMk/>
            <pc:sldMasterMk cId="733807948" sldId="2147483672"/>
            <pc:sldLayoutMk cId="2346474094" sldId="2147483680"/>
          </pc:sldLayoutMkLst>
        </pc:sldLayoutChg>
        <pc:sldLayoutChg chg="add del mod replId">
          <pc:chgData name="Jordan Anger" userId="S::janger@usf.edu::79e61e6d-c4a7-4b17-b540-8bd85dd63313" providerId="AD" clId="Web-{401F30B7-10A6-7AB7-9026-3DEA0AD1EC00}" dt="2024-10-22T03:57:06.943" v="128"/>
          <pc:sldLayoutMkLst>
            <pc:docMk/>
            <pc:sldMasterMk cId="733807948" sldId="2147483672"/>
            <pc:sldLayoutMk cId="3215836037" sldId="2147483681"/>
          </pc:sldLayoutMkLst>
        </pc:sldLayoutChg>
        <pc:sldLayoutChg chg="add del mod replId">
          <pc:chgData name="Jordan Anger" userId="S::janger@usf.edu::79e61e6d-c4a7-4b17-b540-8bd85dd63313" providerId="AD" clId="Web-{401F30B7-10A6-7AB7-9026-3DEA0AD1EC00}" dt="2024-10-22T03:57:06.943" v="128"/>
          <pc:sldLayoutMkLst>
            <pc:docMk/>
            <pc:sldMasterMk cId="733807948" sldId="2147483672"/>
            <pc:sldLayoutMk cId="1490916238" sldId="2147483682"/>
          </pc:sldLayoutMkLst>
        </pc:sldLayoutChg>
        <pc:sldLayoutChg chg="add del mod replId">
          <pc:chgData name="Jordan Anger" userId="S::janger@usf.edu::79e61e6d-c4a7-4b17-b540-8bd85dd63313" providerId="AD" clId="Web-{401F30B7-10A6-7AB7-9026-3DEA0AD1EC00}" dt="2024-10-22T03:57:06.943" v="128"/>
          <pc:sldLayoutMkLst>
            <pc:docMk/>
            <pc:sldMasterMk cId="733807948" sldId="2147483672"/>
            <pc:sldLayoutMk cId="2241007889" sldId="2147483683"/>
          </pc:sldLayoutMkLst>
        </pc:sldLayoutChg>
      </pc:sldMasterChg>
      <pc:sldMasterChg chg="add del addSldLayout delSldLayout modSldLayout">
        <pc:chgData name="Jordan Anger" userId="S::janger@usf.edu::79e61e6d-c4a7-4b17-b540-8bd85dd63313" providerId="AD" clId="Web-{401F30B7-10A6-7AB7-9026-3DEA0AD1EC00}" dt="2024-10-22T03:57:07.990" v="129"/>
        <pc:sldMasterMkLst>
          <pc:docMk/>
          <pc:sldMasterMk cId="3634564382" sldId="2147483684"/>
        </pc:sldMasterMkLst>
        <pc:sldLayoutChg chg="add del mod replId">
          <pc:chgData name="Jordan Anger" userId="S::janger@usf.edu::79e61e6d-c4a7-4b17-b540-8bd85dd63313" providerId="AD" clId="Web-{401F30B7-10A6-7AB7-9026-3DEA0AD1EC00}" dt="2024-10-22T03:57:07.990" v="129"/>
          <pc:sldLayoutMkLst>
            <pc:docMk/>
            <pc:sldMasterMk cId="3634564382" sldId="2147483684"/>
            <pc:sldLayoutMk cId="2438073681" sldId="2147483685"/>
          </pc:sldLayoutMkLst>
        </pc:sldLayoutChg>
        <pc:sldLayoutChg chg="add del mod replId">
          <pc:chgData name="Jordan Anger" userId="S::janger@usf.edu::79e61e6d-c4a7-4b17-b540-8bd85dd63313" providerId="AD" clId="Web-{401F30B7-10A6-7AB7-9026-3DEA0AD1EC00}" dt="2024-10-22T03:57:07.990" v="129"/>
          <pc:sldLayoutMkLst>
            <pc:docMk/>
            <pc:sldMasterMk cId="3634564382" sldId="2147483684"/>
            <pc:sldLayoutMk cId="2611835710" sldId="2147483686"/>
          </pc:sldLayoutMkLst>
        </pc:sldLayoutChg>
        <pc:sldLayoutChg chg="add del mod replId">
          <pc:chgData name="Jordan Anger" userId="S::janger@usf.edu::79e61e6d-c4a7-4b17-b540-8bd85dd63313" providerId="AD" clId="Web-{401F30B7-10A6-7AB7-9026-3DEA0AD1EC00}" dt="2024-10-22T03:57:07.990" v="129"/>
          <pc:sldLayoutMkLst>
            <pc:docMk/>
            <pc:sldMasterMk cId="3634564382" sldId="2147483684"/>
            <pc:sldLayoutMk cId="1433764704" sldId="2147483687"/>
          </pc:sldLayoutMkLst>
        </pc:sldLayoutChg>
        <pc:sldLayoutChg chg="add del mod replId">
          <pc:chgData name="Jordan Anger" userId="S::janger@usf.edu::79e61e6d-c4a7-4b17-b540-8bd85dd63313" providerId="AD" clId="Web-{401F30B7-10A6-7AB7-9026-3DEA0AD1EC00}" dt="2024-10-22T03:57:07.990" v="129"/>
          <pc:sldLayoutMkLst>
            <pc:docMk/>
            <pc:sldMasterMk cId="3634564382" sldId="2147483684"/>
            <pc:sldLayoutMk cId="1415785151" sldId="2147483688"/>
          </pc:sldLayoutMkLst>
        </pc:sldLayoutChg>
        <pc:sldLayoutChg chg="add del mod replId">
          <pc:chgData name="Jordan Anger" userId="S::janger@usf.edu::79e61e6d-c4a7-4b17-b540-8bd85dd63313" providerId="AD" clId="Web-{401F30B7-10A6-7AB7-9026-3DEA0AD1EC00}" dt="2024-10-22T03:57:07.990" v="129"/>
          <pc:sldLayoutMkLst>
            <pc:docMk/>
            <pc:sldMasterMk cId="3634564382" sldId="2147483684"/>
            <pc:sldLayoutMk cId="852684003" sldId="2147483689"/>
          </pc:sldLayoutMkLst>
        </pc:sldLayoutChg>
        <pc:sldLayoutChg chg="add del mod replId">
          <pc:chgData name="Jordan Anger" userId="S::janger@usf.edu::79e61e6d-c4a7-4b17-b540-8bd85dd63313" providerId="AD" clId="Web-{401F30B7-10A6-7AB7-9026-3DEA0AD1EC00}" dt="2024-10-22T03:57:07.990" v="129"/>
          <pc:sldLayoutMkLst>
            <pc:docMk/>
            <pc:sldMasterMk cId="3634564382" sldId="2147483684"/>
            <pc:sldLayoutMk cId="1589526293" sldId="2147483690"/>
          </pc:sldLayoutMkLst>
        </pc:sldLayoutChg>
        <pc:sldLayoutChg chg="add del mod replId">
          <pc:chgData name="Jordan Anger" userId="S::janger@usf.edu::79e61e6d-c4a7-4b17-b540-8bd85dd63313" providerId="AD" clId="Web-{401F30B7-10A6-7AB7-9026-3DEA0AD1EC00}" dt="2024-10-22T03:57:07.990" v="129"/>
          <pc:sldLayoutMkLst>
            <pc:docMk/>
            <pc:sldMasterMk cId="3634564382" sldId="2147483684"/>
            <pc:sldLayoutMk cId="87304729" sldId="2147483691"/>
          </pc:sldLayoutMkLst>
        </pc:sldLayoutChg>
        <pc:sldLayoutChg chg="add del mod replId">
          <pc:chgData name="Jordan Anger" userId="S::janger@usf.edu::79e61e6d-c4a7-4b17-b540-8bd85dd63313" providerId="AD" clId="Web-{401F30B7-10A6-7AB7-9026-3DEA0AD1EC00}" dt="2024-10-22T03:57:07.990" v="129"/>
          <pc:sldLayoutMkLst>
            <pc:docMk/>
            <pc:sldMasterMk cId="3634564382" sldId="2147483684"/>
            <pc:sldLayoutMk cId="2560415145" sldId="2147483692"/>
          </pc:sldLayoutMkLst>
        </pc:sldLayoutChg>
        <pc:sldLayoutChg chg="add del mod replId">
          <pc:chgData name="Jordan Anger" userId="S::janger@usf.edu::79e61e6d-c4a7-4b17-b540-8bd85dd63313" providerId="AD" clId="Web-{401F30B7-10A6-7AB7-9026-3DEA0AD1EC00}" dt="2024-10-22T03:57:07.990" v="129"/>
          <pc:sldLayoutMkLst>
            <pc:docMk/>
            <pc:sldMasterMk cId="3634564382" sldId="2147483684"/>
            <pc:sldLayoutMk cId="2477088333" sldId="2147483693"/>
          </pc:sldLayoutMkLst>
        </pc:sldLayoutChg>
        <pc:sldLayoutChg chg="add del mod replId">
          <pc:chgData name="Jordan Anger" userId="S::janger@usf.edu::79e61e6d-c4a7-4b17-b540-8bd85dd63313" providerId="AD" clId="Web-{401F30B7-10A6-7AB7-9026-3DEA0AD1EC00}" dt="2024-10-22T03:57:07.990" v="129"/>
          <pc:sldLayoutMkLst>
            <pc:docMk/>
            <pc:sldMasterMk cId="3634564382" sldId="2147483684"/>
            <pc:sldLayoutMk cId="4210014905" sldId="2147483694"/>
          </pc:sldLayoutMkLst>
        </pc:sldLayoutChg>
        <pc:sldLayoutChg chg="add del mod replId">
          <pc:chgData name="Jordan Anger" userId="S::janger@usf.edu::79e61e6d-c4a7-4b17-b540-8bd85dd63313" providerId="AD" clId="Web-{401F30B7-10A6-7AB7-9026-3DEA0AD1EC00}" dt="2024-10-22T03:57:07.990" v="129"/>
          <pc:sldLayoutMkLst>
            <pc:docMk/>
            <pc:sldMasterMk cId="3634564382" sldId="2147483684"/>
            <pc:sldLayoutMk cId="841856442" sldId="2147483695"/>
          </pc:sldLayoutMkLst>
        </pc:sldLayoutChg>
      </pc:sldMasterChg>
      <pc:sldMasterChg chg="add del addSldLayout delSldLayout modSldLayout">
        <pc:chgData name="Jordan Anger" userId="S::janger@usf.edu::79e61e6d-c4a7-4b17-b540-8bd85dd63313" providerId="AD" clId="Web-{401F30B7-10A6-7AB7-9026-3DEA0AD1EC00}" dt="2024-10-22T03:57:10.506" v="130"/>
        <pc:sldMasterMkLst>
          <pc:docMk/>
          <pc:sldMasterMk cId="3285728726" sldId="2147483696"/>
        </pc:sldMasterMkLst>
        <pc:sldLayoutChg chg="add del mod replId">
          <pc:chgData name="Jordan Anger" userId="S::janger@usf.edu::79e61e6d-c4a7-4b17-b540-8bd85dd63313" providerId="AD" clId="Web-{401F30B7-10A6-7AB7-9026-3DEA0AD1EC00}" dt="2024-10-22T03:57:10.506" v="130"/>
          <pc:sldLayoutMkLst>
            <pc:docMk/>
            <pc:sldMasterMk cId="3285728726" sldId="2147483696"/>
            <pc:sldLayoutMk cId="356317379" sldId="2147483697"/>
          </pc:sldLayoutMkLst>
        </pc:sldLayoutChg>
        <pc:sldLayoutChg chg="add del mod replId">
          <pc:chgData name="Jordan Anger" userId="S::janger@usf.edu::79e61e6d-c4a7-4b17-b540-8bd85dd63313" providerId="AD" clId="Web-{401F30B7-10A6-7AB7-9026-3DEA0AD1EC00}" dt="2024-10-22T03:57:10.506" v="130"/>
          <pc:sldLayoutMkLst>
            <pc:docMk/>
            <pc:sldMasterMk cId="3285728726" sldId="2147483696"/>
            <pc:sldLayoutMk cId="78254904" sldId="2147483698"/>
          </pc:sldLayoutMkLst>
        </pc:sldLayoutChg>
        <pc:sldLayoutChg chg="add del mod replId">
          <pc:chgData name="Jordan Anger" userId="S::janger@usf.edu::79e61e6d-c4a7-4b17-b540-8bd85dd63313" providerId="AD" clId="Web-{401F30B7-10A6-7AB7-9026-3DEA0AD1EC00}" dt="2024-10-22T03:57:10.506" v="130"/>
          <pc:sldLayoutMkLst>
            <pc:docMk/>
            <pc:sldMasterMk cId="3285728726" sldId="2147483696"/>
            <pc:sldLayoutMk cId="3491682731" sldId="2147483699"/>
          </pc:sldLayoutMkLst>
        </pc:sldLayoutChg>
        <pc:sldLayoutChg chg="add del mod replId">
          <pc:chgData name="Jordan Anger" userId="S::janger@usf.edu::79e61e6d-c4a7-4b17-b540-8bd85dd63313" providerId="AD" clId="Web-{401F30B7-10A6-7AB7-9026-3DEA0AD1EC00}" dt="2024-10-22T03:57:10.506" v="130"/>
          <pc:sldLayoutMkLst>
            <pc:docMk/>
            <pc:sldMasterMk cId="3285728726" sldId="2147483696"/>
            <pc:sldLayoutMk cId="1917500032" sldId="2147483700"/>
          </pc:sldLayoutMkLst>
        </pc:sldLayoutChg>
        <pc:sldLayoutChg chg="add del mod replId">
          <pc:chgData name="Jordan Anger" userId="S::janger@usf.edu::79e61e6d-c4a7-4b17-b540-8bd85dd63313" providerId="AD" clId="Web-{401F30B7-10A6-7AB7-9026-3DEA0AD1EC00}" dt="2024-10-22T03:57:10.506" v="130"/>
          <pc:sldLayoutMkLst>
            <pc:docMk/>
            <pc:sldMasterMk cId="3285728726" sldId="2147483696"/>
            <pc:sldLayoutMk cId="3631805164" sldId="2147483701"/>
          </pc:sldLayoutMkLst>
        </pc:sldLayoutChg>
        <pc:sldLayoutChg chg="add del mod replId">
          <pc:chgData name="Jordan Anger" userId="S::janger@usf.edu::79e61e6d-c4a7-4b17-b540-8bd85dd63313" providerId="AD" clId="Web-{401F30B7-10A6-7AB7-9026-3DEA0AD1EC00}" dt="2024-10-22T03:57:10.506" v="130"/>
          <pc:sldLayoutMkLst>
            <pc:docMk/>
            <pc:sldMasterMk cId="3285728726" sldId="2147483696"/>
            <pc:sldLayoutMk cId="1881072083" sldId="2147483702"/>
          </pc:sldLayoutMkLst>
        </pc:sldLayoutChg>
        <pc:sldLayoutChg chg="add del mod replId">
          <pc:chgData name="Jordan Anger" userId="S::janger@usf.edu::79e61e6d-c4a7-4b17-b540-8bd85dd63313" providerId="AD" clId="Web-{401F30B7-10A6-7AB7-9026-3DEA0AD1EC00}" dt="2024-10-22T03:57:10.506" v="130"/>
          <pc:sldLayoutMkLst>
            <pc:docMk/>
            <pc:sldMasterMk cId="3285728726" sldId="2147483696"/>
            <pc:sldLayoutMk cId="3803098412" sldId="2147483703"/>
          </pc:sldLayoutMkLst>
        </pc:sldLayoutChg>
        <pc:sldLayoutChg chg="add del mod replId">
          <pc:chgData name="Jordan Anger" userId="S::janger@usf.edu::79e61e6d-c4a7-4b17-b540-8bd85dd63313" providerId="AD" clId="Web-{401F30B7-10A6-7AB7-9026-3DEA0AD1EC00}" dt="2024-10-22T03:57:10.506" v="130"/>
          <pc:sldLayoutMkLst>
            <pc:docMk/>
            <pc:sldMasterMk cId="3285728726" sldId="2147483696"/>
            <pc:sldLayoutMk cId="1339158201" sldId="2147483704"/>
          </pc:sldLayoutMkLst>
        </pc:sldLayoutChg>
        <pc:sldLayoutChg chg="add del mod replId">
          <pc:chgData name="Jordan Anger" userId="S::janger@usf.edu::79e61e6d-c4a7-4b17-b540-8bd85dd63313" providerId="AD" clId="Web-{401F30B7-10A6-7AB7-9026-3DEA0AD1EC00}" dt="2024-10-22T03:57:10.506" v="130"/>
          <pc:sldLayoutMkLst>
            <pc:docMk/>
            <pc:sldMasterMk cId="3285728726" sldId="2147483696"/>
            <pc:sldLayoutMk cId="934433680" sldId="2147483705"/>
          </pc:sldLayoutMkLst>
        </pc:sldLayoutChg>
        <pc:sldLayoutChg chg="add del mod replId">
          <pc:chgData name="Jordan Anger" userId="S::janger@usf.edu::79e61e6d-c4a7-4b17-b540-8bd85dd63313" providerId="AD" clId="Web-{401F30B7-10A6-7AB7-9026-3DEA0AD1EC00}" dt="2024-10-22T03:57:10.506" v="130"/>
          <pc:sldLayoutMkLst>
            <pc:docMk/>
            <pc:sldMasterMk cId="3285728726" sldId="2147483696"/>
            <pc:sldLayoutMk cId="2639760584" sldId="2147483706"/>
          </pc:sldLayoutMkLst>
        </pc:sldLayoutChg>
        <pc:sldLayoutChg chg="add del mod replId">
          <pc:chgData name="Jordan Anger" userId="S::janger@usf.edu::79e61e6d-c4a7-4b17-b540-8bd85dd63313" providerId="AD" clId="Web-{401F30B7-10A6-7AB7-9026-3DEA0AD1EC00}" dt="2024-10-22T03:57:10.506" v="130"/>
          <pc:sldLayoutMkLst>
            <pc:docMk/>
            <pc:sldMasterMk cId="3285728726" sldId="2147483696"/>
            <pc:sldLayoutMk cId="4265590494" sldId="2147483707"/>
          </pc:sldLayoutMkLst>
        </pc:sldLayoutChg>
      </pc:sldMasterChg>
      <pc:sldMasterChg chg="add del addSldLayout delSldLayout modSldLayout">
        <pc:chgData name="Jordan Anger" userId="S::janger@usf.edu::79e61e6d-c4a7-4b17-b540-8bd85dd63313" providerId="AD" clId="Web-{401F30B7-10A6-7AB7-9026-3DEA0AD1EC00}" dt="2024-10-22T03:57:12.318" v="131"/>
        <pc:sldMasterMkLst>
          <pc:docMk/>
          <pc:sldMasterMk cId="1777376390" sldId="2147483708"/>
        </pc:sldMasterMkLst>
        <pc:sldLayoutChg chg="add del mod replId">
          <pc:chgData name="Jordan Anger" userId="S::janger@usf.edu::79e61e6d-c4a7-4b17-b540-8bd85dd63313" providerId="AD" clId="Web-{401F30B7-10A6-7AB7-9026-3DEA0AD1EC00}" dt="2024-10-22T03:57:12.318" v="131"/>
          <pc:sldLayoutMkLst>
            <pc:docMk/>
            <pc:sldMasterMk cId="1777376390" sldId="2147483708"/>
            <pc:sldLayoutMk cId="3946437593" sldId="2147483709"/>
          </pc:sldLayoutMkLst>
        </pc:sldLayoutChg>
        <pc:sldLayoutChg chg="add del mod replId">
          <pc:chgData name="Jordan Anger" userId="S::janger@usf.edu::79e61e6d-c4a7-4b17-b540-8bd85dd63313" providerId="AD" clId="Web-{401F30B7-10A6-7AB7-9026-3DEA0AD1EC00}" dt="2024-10-22T03:57:12.318" v="131"/>
          <pc:sldLayoutMkLst>
            <pc:docMk/>
            <pc:sldMasterMk cId="1777376390" sldId="2147483708"/>
            <pc:sldLayoutMk cId="4274283553" sldId="2147483710"/>
          </pc:sldLayoutMkLst>
        </pc:sldLayoutChg>
        <pc:sldLayoutChg chg="add del mod replId">
          <pc:chgData name="Jordan Anger" userId="S::janger@usf.edu::79e61e6d-c4a7-4b17-b540-8bd85dd63313" providerId="AD" clId="Web-{401F30B7-10A6-7AB7-9026-3DEA0AD1EC00}" dt="2024-10-22T03:57:12.318" v="131"/>
          <pc:sldLayoutMkLst>
            <pc:docMk/>
            <pc:sldMasterMk cId="1777376390" sldId="2147483708"/>
            <pc:sldLayoutMk cId="3121874590" sldId="2147483711"/>
          </pc:sldLayoutMkLst>
        </pc:sldLayoutChg>
        <pc:sldLayoutChg chg="add del mod replId">
          <pc:chgData name="Jordan Anger" userId="S::janger@usf.edu::79e61e6d-c4a7-4b17-b540-8bd85dd63313" providerId="AD" clId="Web-{401F30B7-10A6-7AB7-9026-3DEA0AD1EC00}" dt="2024-10-22T03:57:12.318" v="131"/>
          <pc:sldLayoutMkLst>
            <pc:docMk/>
            <pc:sldMasterMk cId="1777376390" sldId="2147483708"/>
            <pc:sldLayoutMk cId="1602286464" sldId="2147483712"/>
          </pc:sldLayoutMkLst>
        </pc:sldLayoutChg>
        <pc:sldLayoutChg chg="add del mod replId">
          <pc:chgData name="Jordan Anger" userId="S::janger@usf.edu::79e61e6d-c4a7-4b17-b540-8bd85dd63313" providerId="AD" clId="Web-{401F30B7-10A6-7AB7-9026-3DEA0AD1EC00}" dt="2024-10-22T03:57:12.318" v="131"/>
          <pc:sldLayoutMkLst>
            <pc:docMk/>
            <pc:sldMasterMk cId="1777376390" sldId="2147483708"/>
            <pc:sldLayoutMk cId="676200411" sldId="2147483713"/>
          </pc:sldLayoutMkLst>
        </pc:sldLayoutChg>
        <pc:sldLayoutChg chg="add del mod replId">
          <pc:chgData name="Jordan Anger" userId="S::janger@usf.edu::79e61e6d-c4a7-4b17-b540-8bd85dd63313" providerId="AD" clId="Web-{401F30B7-10A6-7AB7-9026-3DEA0AD1EC00}" dt="2024-10-22T03:57:12.318" v="131"/>
          <pc:sldLayoutMkLst>
            <pc:docMk/>
            <pc:sldMasterMk cId="1777376390" sldId="2147483708"/>
            <pc:sldLayoutMk cId="3406009157" sldId="2147483714"/>
          </pc:sldLayoutMkLst>
        </pc:sldLayoutChg>
        <pc:sldLayoutChg chg="add del mod replId">
          <pc:chgData name="Jordan Anger" userId="S::janger@usf.edu::79e61e6d-c4a7-4b17-b540-8bd85dd63313" providerId="AD" clId="Web-{401F30B7-10A6-7AB7-9026-3DEA0AD1EC00}" dt="2024-10-22T03:57:12.318" v="131"/>
          <pc:sldLayoutMkLst>
            <pc:docMk/>
            <pc:sldMasterMk cId="1777376390" sldId="2147483708"/>
            <pc:sldLayoutMk cId="2299189494" sldId="2147483715"/>
          </pc:sldLayoutMkLst>
        </pc:sldLayoutChg>
        <pc:sldLayoutChg chg="add del mod replId">
          <pc:chgData name="Jordan Anger" userId="S::janger@usf.edu::79e61e6d-c4a7-4b17-b540-8bd85dd63313" providerId="AD" clId="Web-{401F30B7-10A6-7AB7-9026-3DEA0AD1EC00}" dt="2024-10-22T03:57:12.318" v="131"/>
          <pc:sldLayoutMkLst>
            <pc:docMk/>
            <pc:sldMasterMk cId="1777376390" sldId="2147483708"/>
            <pc:sldLayoutMk cId="1452256997" sldId="2147483716"/>
          </pc:sldLayoutMkLst>
        </pc:sldLayoutChg>
        <pc:sldLayoutChg chg="add del mod replId">
          <pc:chgData name="Jordan Anger" userId="S::janger@usf.edu::79e61e6d-c4a7-4b17-b540-8bd85dd63313" providerId="AD" clId="Web-{401F30B7-10A6-7AB7-9026-3DEA0AD1EC00}" dt="2024-10-22T03:57:12.318" v="131"/>
          <pc:sldLayoutMkLst>
            <pc:docMk/>
            <pc:sldMasterMk cId="1777376390" sldId="2147483708"/>
            <pc:sldLayoutMk cId="3717270941" sldId="2147483717"/>
          </pc:sldLayoutMkLst>
        </pc:sldLayoutChg>
        <pc:sldLayoutChg chg="add del mod replId">
          <pc:chgData name="Jordan Anger" userId="S::janger@usf.edu::79e61e6d-c4a7-4b17-b540-8bd85dd63313" providerId="AD" clId="Web-{401F30B7-10A6-7AB7-9026-3DEA0AD1EC00}" dt="2024-10-22T03:57:12.318" v="131"/>
          <pc:sldLayoutMkLst>
            <pc:docMk/>
            <pc:sldMasterMk cId="1777376390" sldId="2147483708"/>
            <pc:sldLayoutMk cId="171536283" sldId="2147483718"/>
          </pc:sldLayoutMkLst>
        </pc:sldLayoutChg>
        <pc:sldLayoutChg chg="add del mod replId">
          <pc:chgData name="Jordan Anger" userId="S::janger@usf.edu::79e61e6d-c4a7-4b17-b540-8bd85dd63313" providerId="AD" clId="Web-{401F30B7-10A6-7AB7-9026-3DEA0AD1EC00}" dt="2024-10-22T03:57:12.318" v="131"/>
          <pc:sldLayoutMkLst>
            <pc:docMk/>
            <pc:sldMasterMk cId="1777376390" sldId="2147483708"/>
            <pc:sldLayoutMk cId="752772031" sldId="2147483719"/>
          </pc:sldLayoutMkLst>
        </pc:sldLayoutChg>
      </pc:sldMasterChg>
      <pc:sldMasterChg chg="add del addSldLayout delSldLayout modSldLayout">
        <pc:chgData name="Jordan Anger" userId="S::janger@usf.edu::79e61e6d-c4a7-4b17-b540-8bd85dd63313" providerId="AD" clId="Web-{401F30B7-10A6-7AB7-9026-3DEA0AD1EC00}" dt="2024-10-22T03:57:13.068" v="132"/>
        <pc:sldMasterMkLst>
          <pc:docMk/>
          <pc:sldMasterMk cId="1738926044" sldId="2147483720"/>
        </pc:sldMasterMkLst>
        <pc:sldLayoutChg chg="add del mod replId">
          <pc:chgData name="Jordan Anger" userId="S::janger@usf.edu::79e61e6d-c4a7-4b17-b540-8bd85dd63313" providerId="AD" clId="Web-{401F30B7-10A6-7AB7-9026-3DEA0AD1EC00}" dt="2024-10-22T03:57:13.068" v="132"/>
          <pc:sldLayoutMkLst>
            <pc:docMk/>
            <pc:sldMasterMk cId="1738926044" sldId="2147483720"/>
            <pc:sldLayoutMk cId="2587468738" sldId="2147483721"/>
          </pc:sldLayoutMkLst>
        </pc:sldLayoutChg>
        <pc:sldLayoutChg chg="add del mod replId">
          <pc:chgData name="Jordan Anger" userId="S::janger@usf.edu::79e61e6d-c4a7-4b17-b540-8bd85dd63313" providerId="AD" clId="Web-{401F30B7-10A6-7AB7-9026-3DEA0AD1EC00}" dt="2024-10-22T03:57:13.068" v="132"/>
          <pc:sldLayoutMkLst>
            <pc:docMk/>
            <pc:sldMasterMk cId="1738926044" sldId="2147483720"/>
            <pc:sldLayoutMk cId="3604133748" sldId="2147483722"/>
          </pc:sldLayoutMkLst>
        </pc:sldLayoutChg>
        <pc:sldLayoutChg chg="add del mod replId">
          <pc:chgData name="Jordan Anger" userId="S::janger@usf.edu::79e61e6d-c4a7-4b17-b540-8bd85dd63313" providerId="AD" clId="Web-{401F30B7-10A6-7AB7-9026-3DEA0AD1EC00}" dt="2024-10-22T03:57:13.068" v="132"/>
          <pc:sldLayoutMkLst>
            <pc:docMk/>
            <pc:sldMasterMk cId="1738926044" sldId="2147483720"/>
            <pc:sldLayoutMk cId="383712293" sldId="2147483723"/>
          </pc:sldLayoutMkLst>
        </pc:sldLayoutChg>
        <pc:sldLayoutChg chg="add del mod replId">
          <pc:chgData name="Jordan Anger" userId="S::janger@usf.edu::79e61e6d-c4a7-4b17-b540-8bd85dd63313" providerId="AD" clId="Web-{401F30B7-10A6-7AB7-9026-3DEA0AD1EC00}" dt="2024-10-22T03:57:13.068" v="132"/>
          <pc:sldLayoutMkLst>
            <pc:docMk/>
            <pc:sldMasterMk cId="1738926044" sldId="2147483720"/>
            <pc:sldLayoutMk cId="2638651844" sldId="2147483724"/>
          </pc:sldLayoutMkLst>
        </pc:sldLayoutChg>
        <pc:sldLayoutChg chg="add del mod replId">
          <pc:chgData name="Jordan Anger" userId="S::janger@usf.edu::79e61e6d-c4a7-4b17-b540-8bd85dd63313" providerId="AD" clId="Web-{401F30B7-10A6-7AB7-9026-3DEA0AD1EC00}" dt="2024-10-22T03:57:13.068" v="132"/>
          <pc:sldLayoutMkLst>
            <pc:docMk/>
            <pc:sldMasterMk cId="1738926044" sldId="2147483720"/>
            <pc:sldLayoutMk cId="168464678" sldId="2147483725"/>
          </pc:sldLayoutMkLst>
        </pc:sldLayoutChg>
        <pc:sldLayoutChg chg="add del mod replId">
          <pc:chgData name="Jordan Anger" userId="S::janger@usf.edu::79e61e6d-c4a7-4b17-b540-8bd85dd63313" providerId="AD" clId="Web-{401F30B7-10A6-7AB7-9026-3DEA0AD1EC00}" dt="2024-10-22T03:57:13.068" v="132"/>
          <pc:sldLayoutMkLst>
            <pc:docMk/>
            <pc:sldMasterMk cId="1738926044" sldId="2147483720"/>
            <pc:sldLayoutMk cId="2133656601" sldId="2147483726"/>
          </pc:sldLayoutMkLst>
        </pc:sldLayoutChg>
        <pc:sldLayoutChg chg="add del mod replId">
          <pc:chgData name="Jordan Anger" userId="S::janger@usf.edu::79e61e6d-c4a7-4b17-b540-8bd85dd63313" providerId="AD" clId="Web-{401F30B7-10A6-7AB7-9026-3DEA0AD1EC00}" dt="2024-10-22T03:57:13.068" v="132"/>
          <pc:sldLayoutMkLst>
            <pc:docMk/>
            <pc:sldMasterMk cId="1738926044" sldId="2147483720"/>
            <pc:sldLayoutMk cId="601530598" sldId="2147483727"/>
          </pc:sldLayoutMkLst>
        </pc:sldLayoutChg>
        <pc:sldLayoutChg chg="add del mod replId">
          <pc:chgData name="Jordan Anger" userId="S::janger@usf.edu::79e61e6d-c4a7-4b17-b540-8bd85dd63313" providerId="AD" clId="Web-{401F30B7-10A6-7AB7-9026-3DEA0AD1EC00}" dt="2024-10-22T03:57:13.068" v="132"/>
          <pc:sldLayoutMkLst>
            <pc:docMk/>
            <pc:sldMasterMk cId="1738926044" sldId="2147483720"/>
            <pc:sldLayoutMk cId="2861600386" sldId="2147483728"/>
          </pc:sldLayoutMkLst>
        </pc:sldLayoutChg>
        <pc:sldLayoutChg chg="add del mod replId">
          <pc:chgData name="Jordan Anger" userId="S::janger@usf.edu::79e61e6d-c4a7-4b17-b540-8bd85dd63313" providerId="AD" clId="Web-{401F30B7-10A6-7AB7-9026-3DEA0AD1EC00}" dt="2024-10-22T03:57:13.068" v="132"/>
          <pc:sldLayoutMkLst>
            <pc:docMk/>
            <pc:sldMasterMk cId="1738926044" sldId="2147483720"/>
            <pc:sldLayoutMk cId="2165367801" sldId="2147483729"/>
          </pc:sldLayoutMkLst>
        </pc:sldLayoutChg>
        <pc:sldLayoutChg chg="add del mod replId">
          <pc:chgData name="Jordan Anger" userId="S::janger@usf.edu::79e61e6d-c4a7-4b17-b540-8bd85dd63313" providerId="AD" clId="Web-{401F30B7-10A6-7AB7-9026-3DEA0AD1EC00}" dt="2024-10-22T03:57:13.068" v="132"/>
          <pc:sldLayoutMkLst>
            <pc:docMk/>
            <pc:sldMasterMk cId="1738926044" sldId="2147483720"/>
            <pc:sldLayoutMk cId="578118195" sldId="2147483730"/>
          </pc:sldLayoutMkLst>
        </pc:sldLayoutChg>
        <pc:sldLayoutChg chg="add del mod replId">
          <pc:chgData name="Jordan Anger" userId="S::janger@usf.edu::79e61e6d-c4a7-4b17-b540-8bd85dd63313" providerId="AD" clId="Web-{401F30B7-10A6-7AB7-9026-3DEA0AD1EC00}" dt="2024-10-22T03:57:13.068" v="132"/>
          <pc:sldLayoutMkLst>
            <pc:docMk/>
            <pc:sldMasterMk cId="1738926044" sldId="2147483720"/>
            <pc:sldLayoutMk cId="760862592" sldId="2147483731"/>
          </pc:sldLayoutMkLst>
        </pc:sldLayoutChg>
      </pc:sldMasterChg>
      <pc:sldMasterChg chg="add addSldLayout modSldLayout">
        <pc:chgData name="Jordan Anger" userId="S::janger@usf.edu::79e61e6d-c4a7-4b17-b540-8bd85dd63313" providerId="AD" clId="Web-{401F30B7-10A6-7AB7-9026-3DEA0AD1EC00}" dt="2024-10-22T03:57:13.068" v="132"/>
        <pc:sldMasterMkLst>
          <pc:docMk/>
          <pc:sldMasterMk cId="2074022665" sldId="2147483732"/>
        </pc:sldMasterMkLst>
        <pc:sldLayoutChg chg="add mod replId">
          <pc:chgData name="Jordan Anger" userId="S::janger@usf.edu::79e61e6d-c4a7-4b17-b540-8bd85dd63313" providerId="AD" clId="Web-{401F30B7-10A6-7AB7-9026-3DEA0AD1EC00}" dt="2024-10-22T03:57:13.068" v="132"/>
          <pc:sldLayoutMkLst>
            <pc:docMk/>
            <pc:sldMasterMk cId="2074022665" sldId="2147483732"/>
            <pc:sldLayoutMk cId="1780740009" sldId="2147483733"/>
          </pc:sldLayoutMkLst>
        </pc:sldLayoutChg>
        <pc:sldLayoutChg chg="add mod replId">
          <pc:chgData name="Jordan Anger" userId="S::janger@usf.edu::79e61e6d-c4a7-4b17-b540-8bd85dd63313" providerId="AD" clId="Web-{401F30B7-10A6-7AB7-9026-3DEA0AD1EC00}" dt="2024-10-22T03:57:13.068" v="132"/>
          <pc:sldLayoutMkLst>
            <pc:docMk/>
            <pc:sldMasterMk cId="2074022665" sldId="2147483732"/>
            <pc:sldLayoutMk cId="666979693" sldId="2147483734"/>
          </pc:sldLayoutMkLst>
        </pc:sldLayoutChg>
        <pc:sldLayoutChg chg="add mod replId">
          <pc:chgData name="Jordan Anger" userId="S::janger@usf.edu::79e61e6d-c4a7-4b17-b540-8bd85dd63313" providerId="AD" clId="Web-{401F30B7-10A6-7AB7-9026-3DEA0AD1EC00}" dt="2024-10-22T03:57:13.068" v="132"/>
          <pc:sldLayoutMkLst>
            <pc:docMk/>
            <pc:sldMasterMk cId="2074022665" sldId="2147483732"/>
            <pc:sldLayoutMk cId="2324235119" sldId="2147483735"/>
          </pc:sldLayoutMkLst>
        </pc:sldLayoutChg>
        <pc:sldLayoutChg chg="add mod replId">
          <pc:chgData name="Jordan Anger" userId="S::janger@usf.edu::79e61e6d-c4a7-4b17-b540-8bd85dd63313" providerId="AD" clId="Web-{401F30B7-10A6-7AB7-9026-3DEA0AD1EC00}" dt="2024-10-22T03:57:13.068" v="132"/>
          <pc:sldLayoutMkLst>
            <pc:docMk/>
            <pc:sldMasterMk cId="2074022665" sldId="2147483732"/>
            <pc:sldLayoutMk cId="3998331924" sldId="2147483736"/>
          </pc:sldLayoutMkLst>
        </pc:sldLayoutChg>
        <pc:sldLayoutChg chg="add mod replId">
          <pc:chgData name="Jordan Anger" userId="S::janger@usf.edu::79e61e6d-c4a7-4b17-b540-8bd85dd63313" providerId="AD" clId="Web-{401F30B7-10A6-7AB7-9026-3DEA0AD1EC00}" dt="2024-10-22T03:57:13.068" v="132"/>
          <pc:sldLayoutMkLst>
            <pc:docMk/>
            <pc:sldMasterMk cId="2074022665" sldId="2147483732"/>
            <pc:sldLayoutMk cId="1963657549" sldId="2147483737"/>
          </pc:sldLayoutMkLst>
        </pc:sldLayoutChg>
        <pc:sldLayoutChg chg="add mod replId">
          <pc:chgData name="Jordan Anger" userId="S::janger@usf.edu::79e61e6d-c4a7-4b17-b540-8bd85dd63313" providerId="AD" clId="Web-{401F30B7-10A6-7AB7-9026-3DEA0AD1EC00}" dt="2024-10-22T03:57:13.068" v="132"/>
          <pc:sldLayoutMkLst>
            <pc:docMk/>
            <pc:sldMasterMk cId="2074022665" sldId="2147483732"/>
            <pc:sldLayoutMk cId="1174894031" sldId="2147483738"/>
          </pc:sldLayoutMkLst>
        </pc:sldLayoutChg>
        <pc:sldLayoutChg chg="add mod replId">
          <pc:chgData name="Jordan Anger" userId="S::janger@usf.edu::79e61e6d-c4a7-4b17-b540-8bd85dd63313" providerId="AD" clId="Web-{401F30B7-10A6-7AB7-9026-3DEA0AD1EC00}" dt="2024-10-22T03:57:13.068" v="132"/>
          <pc:sldLayoutMkLst>
            <pc:docMk/>
            <pc:sldMasterMk cId="2074022665" sldId="2147483732"/>
            <pc:sldLayoutMk cId="2474155280" sldId="2147483739"/>
          </pc:sldLayoutMkLst>
        </pc:sldLayoutChg>
        <pc:sldLayoutChg chg="add mod replId">
          <pc:chgData name="Jordan Anger" userId="S::janger@usf.edu::79e61e6d-c4a7-4b17-b540-8bd85dd63313" providerId="AD" clId="Web-{401F30B7-10A6-7AB7-9026-3DEA0AD1EC00}" dt="2024-10-22T03:57:13.068" v="132"/>
          <pc:sldLayoutMkLst>
            <pc:docMk/>
            <pc:sldMasterMk cId="2074022665" sldId="2147483732"/>
            <pc:sldLayoutMk cId="2624432926" sldId="2147483740"/>
          </pc:sldLayoutMkLst>
        </pc:sldLayoutChg>
        <pc:sldLayoutChg chg="add mod replId">
          <pc:chgData name="Jordan Anger" userId="S::janger@usf.edu::79e61e6d-c4a7-4b17-b540-8bd85dd63313" providerId="AD" clId="Web-{401F30B7-10A6-7AB7-9026-3DEA0AD1EC00}" dt="2024-10-22T03:57:13.068" v="132"/>
          <pc:sldLayoutMkLst>
            <pc:docMk/>
            <pc:sldMasterMk cId="2074022665" sldId="2147483732"/>
            <pc:sldLayoutMk cId="2070800644" sldId="2147483741"/>
          </pc:sldLayoutMkLst>
        </pc:sldLayoutChg>
        <pc:sldLayoutChg chg="add mod replId">
          <pc:chgData name="Jordan Anger" userId="S::janger@usf.edu::79e61e6d-c4a7-4b17-b540-8bd85dd63313" providerId="AD" clId="Web-{401F30B7-10A6-7AB7-9026-3DEA0AD1EC00}" dt="2024-10-22T03:57:13.068" v="132"/>
          <pc:sldLayoutMkLst>
            <pc:docMk/>
            <pc:sldMasterMk cId="2074022665" sldId="2147483732"/>
            <pc:sldLayoutMk cId="1159990718" sldId="2147483742"/>
          </pc:sldLayoutMkLst>
        </pc:sldLayoutChg>
        <pc:sldLayoutChg chg="add mod replId">
          <pc:chgData name="Jordan Anger" userId="S::janger@usf.edu::79e61e6d-c4a7-4b17-b540-8bd85dd63313" providerId="AD" clId="Web-{401F30B7-10A6-7AB7-9026-3DEA0AD1EC00}" dt="2024-10-22T03:57:13.068" v="132"/>
          <pc:sldLayoutMkLst>
            <pc:docMk/>
            <pc:sldMasterMk cId="2074022665" sldId="2147483732"/>
            <pc:sldLayoutMk cId="2419312964" sldId="2147483743"/>
          </pc:sldLayoutMkLst>
        </pc:sldLayoutChg>
      </pc:sldMasterChg>
    </pc:docChg>
  </pc:docChgLst>
  <pc:docChgLst>
    <pc:chgData name="Joseph Portera" userId="f973921f-0cda-41e0-a36c-e18725a5f522" providerId="ADAL" clId="{2387FA6E-EC60-4CBA-AB39-FFB61C79F683}"/>
    <pc:docChg chg="undo custSel addSld modSld sldOrd modSection">
      <pc:chgData name="Joseph Portera" userId="f973921f-0cda-41e0-a36c-e18725a5f522" providerId="ADAL" clId="{2387FA6E-EC60-4CBA-AB39-FFB61C79F683}" dt="2024-10-22T12:59:23.532" v="1815"/>
      <pc:docMkLst>
        <pc:docMk/>
      </pc:docMkLst>
      <pc:sldChg chg="ord">
        <pc:chgData name="Joseph Portera" userId="f973921f-0cda-41e0-a36c-e18725a5f522" providerId="ADAL" clId="{2387FA6E-EC60-4CBA-AB39-FFB61C79F683}" dt="2024-10-22T12:59:23.092" v="1814" actId="20578"/>
        <pc:sldMkLst>
          <pc:docMk/>
          <pc:sldMk cId="109857222" sldId="256"/>
        </pc:sldMkLst>
      </pc:sldChg>
      <pc:sldChg chg="modSp new mod ord">
        <pc:chgData name="Joseph Portera" userId="f973921f-0cda-41e0-a36c-e18725a5f522" providerId="ADAL" clId="{2387FA6E-EC60-4CBA-AB39-FFB61C79F683}" dt="2024-10-22T03:05:36.218" v="144"/>
        <pc:sldMkLst>
          <pc:docMk/>
          <pc:sldMk cId="1469733266" sldId="257"/>
        </pc:sldMkLst>
        <pc:spChg chg="mod">
          <ac:chgData name="Joseph Portera" userId="f973921f-0cda-41e0-a36c-e18725a5f522" providerId="ADAL" clId="{2387FA6E-EC60-4CBA-AB39-FFB61C79F683}" dt="2024-10-22T03:04:35.462" v="25" actId="20577"/>
          <ac:spMkLst>
            <pc:docMk/>
            <pc:sldMk cId="1469733266" sldId="257"/>
            <ac:spMk id="2" creationId="{C957CBCE-771E-2EE1-BC8C-56A1B94243B1}"/>
          </ac:spMkLst>
        </pc:spChg>
      </pc:sldChg>
      <pc:sldChg chg="modSp add mod">
        <pc:chgData name="Joseph Portera" userId="f973921f-0cda-41e0-a36c-e18725a5f522" providerId="ADAL" clId="{2387FA6E-EC60-4CBA-AB39-FFB61C79F683}" dt="2024-10-22T03:04:43.239" v="46" actId="20577"/>
        <pc:sldMkLst>
          <pc:docMk/>
          <pc:sldMk cId="1688635351" sldId="258"/>
        </pc:sldMkLst>
        <pc:spChg chg="mod">
          <ac:chgData name="Joseph Portera" userId="f973921f-0cda-41e0-a36c-e18725a5f522" providerId="ADAL" clId="{2387FA6E-EC60-4CBA-AB39-FFB61C79F683}" dt="2024-10-22T03:04:43.239" v="46" actId="20577"/>
          <ac:spMkLst>
            <pc:docMk/>
            <pc:sldMk cId="1688635351" sldId="258"/>
            <ac:spMk id="2" creationId="{26657841-F718-7F24-4800-99A6D36A1ADF}"/>
          </ac:spMkLst>
        </pc:spChg>
      </pc:sldChg>
      <pc:sldChg chg="modSp add mod">
        <pc:chgData name="Joseph Portera" userId="f973921f-0cda-41e0-a36c-e18725a5f522" providerId="ADAL" clId="{2387FA6E-EC60-4CBA-AB39-FFB61C79F683}" dt="2024-10-22T03:04:48.422" v="66" actId="20577"/>
        <pc:sldMkLst>
          <pc:docMk/>
          <pc:sldMk cId="2170309818" sldId="259"/>
        </pc:sldMkLst>
        <pc:spChg chg="mod">
          <ac:chgData name="Joseph Portera" userId="f973921f-0cda-41e0-a36c-e18725a5f522" providerId="ADAL" clId="{2387FA6E-EC60-4CBA-AB39-FFB61C79F683}" dt="2024-10-22T03:04:48.422" v="66" actId="20577"/>
          <ac:spMkLst>
            <pc:docMk/>
            <pc:sldMk cId="2170309818" sldId="259"/>
            <ac:spMk id="2" creationId="{E97E19F4-4239-2D04-AEE7-94B78108438A}"/>
          </ac:spMkLst>
        </pc:spChg>
      </pc:sldChg>
      <pc:sldChg chg="modSp add mod">
        <pc:chgData name="Joseph Portera" userId="f973921f-0cda-41e0-a36c-e18725a5f522" providerId="ADAL" clId="{2387FA6E-EC60-4CBA-AB39-FFB61C79F683}" dt="2024-10-22T03:05:01.088" v="86" actId="20577"/>
        <pc:sldMkLst>
          <pc:docMk/>
          <pc:sldMk cId="2090884437" sldId="260"/>
        </pc:sldMkLst>
        <pc:spChg chg="mod">
          <ac:chgData name="Joseph Portera" userId="f973921f-0cda-41e0-a36c-e18725a5f522" providerId="ADAL" clId="{2387FA6E-EC60-4CBA-AB39-FFB61C79F683}" dt="2024-10-22T03:05:01.088" v="86" actId="20577"/>
          <ac:spMkLst>
            <pc:docMk/>
            <pc:sldMk cId="2090884437" sldId="260"/>
            <ac:spMk id="2" creationId="{FAA54C87-F455-99B3-D07A-04BE75CB4BCA}"/>
          </ac:spMkLst>
        </pc:spChg>
      </pc:sldChg>
      <pc:sldChg chg="addSp modSp add mod">
        <pc:chgData name="Joseph Portera" userId="f973921f-0cda-41e0-a36c-e18725a5f522" providerId="ADAL" clId="{2387FA6E-EC60-4CBA-AB39-FFB61C79F683}" dt="2024-10-22T12:56:19.328" v="1807" actId="20577"/>
        <pc:sldMkLst>
          <pc:docMk/>
          <pc:sldMk cId="2270984098" sldId="261"/>
        </pc:sldMkLst>
        <pc:spChg chg="mod">
          <ac:chgData name="Joseph Portera" userId="f973921f-0cda-41e0-a36c-e18725a5f522" providerId="ADAL" clId="{2387FA6E-EC60-4CBA-AB39-FFB61C79F683}" dt="2024-10-22T03:05:06.135" v="97" actId="20577"/>
          <ac:spMkLst>
            <pc:docMk/>
            <pc:sldMk cId="2270984098" sldId="261"/>
            <ac:spMk id="2" creationId="{A1AC1445-03D0-42BB-93D6-F2E7273B0AE3}"/>
          </ac:spMkLst>
        </pc:spChg>
        <pc:spChg chg="add mod">
          <ac:chgData name="Joseph Portera" userId="f973921f-0cda-41e0-a36c-e18725a5f522" providerId="ADAL" clId="{2387FA6E-EC60-4CBA-AB39-FFB61C79F683}" dt="2024-10-22T12:54:14.852" v="1434" actId="20577"/>
          <ac:spMkLst>
            <pc:docMk/>
            <pc:sldMk cId="2270984098" sldId="261"/>
            <ac:spMk id="3" creationId="{04271B12-D77A-073C-CAA3-04A6D9894FDF}"/>
          </ac:spMkLst>
        </pc:spChg>
        <pc:spChg chg="add mod">
          <ac:chgData name="Joseph Portera" userId="f973921f-0cda-41e0-a36c-e18725a5f522" providerId="ADAL" clId="{2387FA6E-EC60-4CBA-AB39-FFB61C79F683}" dt="2024-10-22T12:56:19.328" v="1807" actId="20577"/>
          <ac:spMkLst>
            <pc:docMk/>
            <pc:sldMk cId="2270984098" sldId="261"/>
            <ac:spMk id="4" creationId="{CA9A5A53-1B59-BB48-CE2C-17E093A3A188}"/>
          </ac:spMkLst>
        </pc:spChg>
      </pc:sldChg>
      <pc:sldChg chg="modSp add mod">
        <pc:chgData name="Joseph Portera" userId="f973921f-0cda-41e0-a36c-e18725a5f522" providerId="ADAL" clId="{2387FA6E-EC60-4CBA-AB39-FFB61C79F683}" dt="2024-10-22T03:05:13.878" v="117" actId="20577"/>
        <pc:sldMkLst>
          <pc:docMk/>
          <pc:sldMk cId="2762178310" sldId="262"/>
        </pc:sldMkLst>
        <pc:spChg chg="mod">
          <ac:chgData name="Joseph Portera" userId="f973921f-0cda-41e0-a36c-e18725a5f522" providerId="ADAL" clId="{2387FA6E-EC60-4CBA-AB39-FFB61C79F683}" dt="2024-10-22T03:05:13.878" v="117" actId="20577"/>
          <ac:spMkLst>
            <pc:docMk/>
            <pc:sldMk cId="2762178310" sldId="262"/>
            <ac:spMk id="2" creationId="{8FC11A82-0CF3-41E0-525B-9BA985E55822}"/>
          </ac:spMkLst>
        </pc:spChg>
      </pc:sldChg>
      <pc:sldChg chg="addSp modSp add mod">
        <pc:chgData name="Joseph Portera" userId="f973921f-0cda-41e0-a36c-e18725a5f522" providerId="ADAL" clId="{2387FA6E-EC60-4CBA-AB39-FFB61C79F683}" dt="2024-10-22T03:10:29.501" v="887" actId="1076"/>
        <pc:sldMkLst>
          <pc:docMk/>
          <pc:sldMk cId="1048153947" sldId="263"/>
        </pc:sldMkLst>
        <pc:spChg chg="mod">
          <ac:chgData name="Joseph Portera" userId="f973921f-0cda-41e0-a36c-e18725a5f522" providerId="ADAL" clId="{2387FA6E-EC60-4CBA-AB39-FFB61C79F683}" dt="2024-10-22T03:05:20.157" v="129" actId="20577"/>
          <ac:spMkLst>
            <pc:docMk/>
            <pc:sldMk cId="1048153947" sldId="263"/>
            <ac:spMk id="2" creationId="{8DF1C08F-CF7B-80BE-B7CB-C11F96140A89}"/>
          </ac:spMkLst>
        </pc:spChg>
        <pc:spChg chg="add mod">
          <ac:chgData name="Joseph Portera" userId="f973921f-0cda-41e0-a36c-e18725a5f522" providerId="ADAL" clId="{2387FA6E-EC60-4CBA-AB39-FFB61C79F683}" dt="2024-10-22T03:10:29.501" v="887" actId="1076"/>
          <ac:spMkLst>
            <pc:docMk/>
            <pc:sldMk cId="1048153947" sldId="263"/>
            <ac:spMk id="3" creationId="{5241C128-0CCC-55C1-16DD-9E55A9745AEE}"/>
          </ac:spMkLst>
        </pc:spChg>
      </pc:sldChg>
      <pc:sldChg chg="modSp add mod ord">
        <pc:chgData name="Joseph Portera" userId="f973921f-0cda-41e0-a36c-e18725a5f522" providerId="ADAL" clId="{2387FA6E-EC60-4CBA-AB39-FFB61C79F683}" dt="2024-10-22T12:56:46.212" v="1809"/>
        <pc:sldMkLst>
          <pc:docMk/>
          <pc:sldMk cId="948553239" sldId="264"/>
        </pc:sldMkLst>
        <pc:spChg chg="mod">
          <ac:chgData name="Joseph Portera" userId="f973921f-0cda-41e0-a36c-e18725a5f522" providerId="ADAL" clId="{2387FA6E-EC60-4CBA-AB39-FFB61C79F683}" dt="2024-10-22T03:05:25.897" v="142" actId="20577"/>
          <ac:spMkLst>
            <pc:docMk/>
            <pc:sldMk cId="948553239" sldId="264"/>
            <ac:spMk id="2" creationId="{04B806F1-7080-95E6-3CF0-5C9437616475}"/>
          </ac:spMkLst>
        </pc:spChg>
      </pc:sldChg>
    </pc:docChg>
  </pc:docChgLst>
  <pc:docChgLst>
    <pc:chgData name="Jordan Anger" userId="S::janger@usf.edu::79e61e6d-c4a7-4b17-b540-8bd85dd63313" providerId="AD" clId="Web-{55F0F8D0-B80D-E839-C542-4C0ED2A57C59}"/>
    <pc:docChg chg="modSld">
      <pc:chgData name="Jordan Anger" userId="S::janger@usf.edu::79e61e6d-c4a7-4b17-b540-8bd85dd63313" providerId="AD" clId="Web-{55F0F8D0-B80D-E839-C542-4C0ED2A57C59}" dt="2024-10-22T19:24:53.502" v="23" actId="1076"/>
      <pc:docMkLst>
        <pc:docMk/>
      </pc:docMkLst>
      <pc:sldChg chg="addSp delSp modSp">
        <pc:chgData name="Jordan Anger" userId="S::janger@usf.edu::79e61e6d-c4a7-4b17-b540-8bd85dd63313" providerId="AD" clId="Web-{55F0F8D0-B80D-E839-C542-4C0ED2A57C59}" dt="2024-10-22T19:24:53.502" v="23" actId="1076"/>
        <pc:sldMkLst>
          <pc:docMk/>
          <pc:sldMk cId="1288435154" sldId="272"/>
        </pc:sldMkLst>
        <pc:spChg chg="mod">
          <ac:chgData name="Jordan Anger" userId="S::janger@usf.edu::79e61e6d-c4a7-4b17-b540-8bd85dd63313" providerId="AD" clId="Web-{55F0F8D0-B80D-E839-C542-4C0ED2A57C59}" dt="2024-10-22T19:24:53.502" v="23" actId="1076"/>
          <ac:spMkLst>
            <pc:docMk/>
            <pc:sldMk cId="1288435154" sldId="272"/>
            <ac:spMk id="2" creationId="{1DC93376-27FB-444D-968A-8C005BACD565}"/>
          </ac:spMkLst>
        </pc:spChg>
        <pc:spChg chg="add del mod">
          <ac:chgData name="Jordan Anger" userId="S::janger@usf.edu::79e61e6d-c4a7-4b17-b540-8bd85dd63313" providerId="AD" clId="Web-{55F0F8D0-B80D-E839-C542-4C0ED2A57C59}" dt="2024-10-22T19:23:23.091" v="3"/>
          <ac:spMkLst>
            <pc:docMk/>
            <pc:sldMk cId="1288435154" sldId="272"/>
            <ac:spMk id="10" creationId="{3FFCC3E0-929A-BC05-AC24-3D6BBE0450DC}"/>
          </ac:spMkLst>
        </pc:spChg>
        <pc:picChg chg="del mod">
          <ac:chgData name="Jordan Anger" userId="S::janger@usf.edu::79e61e6d-c4a7-4b17-b540-8bd85dd63313" providerId="AD" clId="Web-{55F0F8D0-B80D-E839-C542-4C0ED2A57C59}" dt="2024-10-22T19:23:19.966" v="2"/>
          <ac:picMkLst>
            <pc:docMk/>
            <pc:sldMk cId="1288435154" sldId="272"/>
            <ac:picMk id="8" creationId="{DF396857-9382-6AB3-3C4F-615476616F02}"/>
          </ac:picMkLst>
        </pc:picChg>
        <pc:picChg chg="add mod ord">
          <ac:chgData name="Jordan Anger" userId="S::janger@usf.edu::79e61e6d-c4a7-4b17-b540-8bd85dd63313" providerId="AD" clId="Web-{55F0F8D0-B80D-E839-C542-4C0ED2A57C59}" dt="2024-10-22T19:24:18.188" v="15"/>
          <ac:picMkLst>
            <pc:docMk/>
            <pc:sldMk cId="1288435154" sldId="272"/>
            <ac:picMk id="11" creationId="{E53F05AC-ED71-DA0A-8147-5DE74D0F8364}"/>
          </ac:picMkLst>
        </pc:picChg>
      </pc:sldChg>
    </pc:docChg>
  </pc:docChgLst>
  <pc:docChgLst>
    <pc:chgData name="Jasper Everitt" userId="S::everittj@usf.edu::c83e0ec5-25ba-4485-a3aa-6c8f8ec68c37" providerId="AD" clId="Web-{F6BE06CF-CFB5-27CD-5F54-7F5248130F5C}"/>
    <pc:docChg chg="modSld">
      <pc:chgData name="Jasper Everitt" userId="S::everittj@usf.edu::c83e0ec5-25ba-4485-a3aa-6c8f8ec68c37" providerId="AD" clId="Web-{F6BE06CF-CFB5-27CD-5F54-7F5248130F5C}" dt="2024-10-22T17:21:36.285" v="0" actId="20577"/>
      <pc:docMkLst>
        <pc:docMk/>
      </pc:docMkLst>
      <pc:sldChg chg="modSp">
        <pc:chgData name="Jasper Everitt" userId="S::everittj@usf.edu::c83e0ec5-25ba-4485-a3aa-6c8f8ec68c37" providerId="AD" clId="Web-{F6BE06CF-CFB5-27CD-5F54-7F5248130F5C}" dt="2024-10-22T17:21:36.285" v="0" actId="20577"/>
        <pc:sldMkLst>
          <pc:docMk/>
          <pc:sldMk cId="1048153947" sldId="263"/>
        </pc:sldMkLst>
        <pc:spChg chg="mod">
          <ac:chgData name="Jasper Everitt" userId="S::everittj@usf.edu::c83e0ec5-25ba-4485-a3aa-6c8f8ec68c37" providerId="AD" clId="Web-{F6BE06CF-CFB5-27CD-5F54-7F5248130F5C}" dt="2024-10-22T17:21:36.285" v="0" actId="20577"/>
          <ac:spMkLst>
            <pc:docMk/>
            <pc:sldMk cId="1048153947" sldId="263"/>
            <ac:spMk id="3" creationId="{5241C128-0CCC-55C1-16DD-9E55A9745AEE}"/>
          </ac:spMkLst>
        </pc:spChg>
      </pc:sldChg>
    </pc:docChg>
  </pc:docChgLst>
  <pc:docChgLst>
    <pc:chgData name="Jordan Anger" userId="S::janger@usf.edu::79e61e6d-c4a7-4b17-b540-8bd85dd63313" providerId="AD" clId="Web-{85DF2FA2-AF4D-A40B-D580-7BEF745FA557}"/>
    <pc:docChg chg="modSld">
      <pc:chgData name="Jordan Anger" userId="S::janger@usf.edu::79e61e6d-c4a7-4b17-b540-8bd85dd63313" providerId="AD" clId="Web-{85DF2FA2-AF4D-A40B-D580-7BEF745FA557}" dt="2024-10-22T20:07:32.136" v="20" actId="1076"/>
      <pc:docMkLst>
        <pc:docMk/>
      </pc:docMkLst>
      <pc:sldChg chg="addSp modSp">
        <pc:chgData name="Jordan Anger" userId="S::janger@usf.edu::79e61e6d-c4a7-4b17-b540-8bd85dd63313" providerId="AD" clId="Web-{85DF2FA2-AF4D-A40B-D580-7BEF745FA557}" dt="2024-10-22T20:01:24.531" v="7" actId="1076"/>
        <pc:sldMkLst>
          <pc:docMk/>
          <pc:sldMk cId="2090884437" sldId="260"/>
        </pc:sldMkLst>
        <pc:spChg chg="mod">
          <ac:chgData name="Jordan Anger" userId="S::janger@usf.edu::79e61e6d-c4a7-4b17-b540-8bd85dd63313" providerId="AD" clId="Web-{85DF2FA2-AF4D-A40B-D580-7BEF745FA557}" dt="2024-10-22T20:00:18.779" v="4" actId="1076"/>
          <ac:spMkLst>
            <pc:docMk/>
            <pc:sldMk cId="2090884437" sldId="260"/>
            <ac:spMk id="2" creationId="{FAA54C87-F455-99B3-D07A-04BE75CB4BCA}"/>
          </ac:spMkLst>
        </pc:spChg>
        <pc:picChg chg="add mod">
          <ac:chgData name="Jordan Anger" userId="S::janger@usf.edu::79e61e6d-c4a7-4b17-b540-8bd85dd63313" providerId="AD" clId="Web-{85DF2FA2-AF4D-A40B-D580-7BEF745FA557}" dt="2024-10-22T20:00:21.232" v="5" actId="1076"/>
          <ac:picMkLst>
            <pc:docMk/>
            <pc:sldMk cId="2090884437" sldId="260"/>
            <ac:picMk id="3" creationId="{FA19E1F0-111F-900C-9F72-B424E646706D}"/>
          </ac:picMkLst>
        </pc:picChg>
        <pc:picChg chg="add mod">
          <ac:chgData name="Jordan Anger" userId="S::janger@usf.edu::79e61e6d-c4a7-4b17-b540-8bd85dd63313" providerId="AD" clId="Web-{85DF2FA2-AF4D-A40B-D580-7BEF745FA557}" dt="2024-10-22T20:01:24.531" v="7" actId="1076"/>
          <ac:picMkLst>
            <pc:docMk/>
            <pc:sldMk cId="2090884437" sldId="260"/>
            <ac:picMk id="4" creationId="{333514F3-F4B9-5B48-B9FC-3843AC30088F}"/>
          </ac:picMkLst>
        </pc:picChg>
      </pc:sldChg>
      <pc:sldChg chg="addSp delSp modSp">
        <pc:chgData name="Jordan Anger" userId="S::janger@usf.edu::79e61e6d-c4a7-4b17-b540-8bd85dd63313" providerId="AD" clId="Web-{85DF2FA2-AF4D-A40B-D580-7BEF745FA557}" dt="2024-10-22T20:07:32.136" v="20" actId="1076"/>
        <pc:sldMkLst>
          <pc:docMk/>
          <pc:sldMk cId="1288435154" sldId="272"/>
        </pc:sldMkLst>
        <pc:spChg chg="mod">
          <ac:chgData name="Jordan Anger" userId="S::janger@usf.edu::79e61e6d-c4a7-4b17-b540-8bd85dd63313" providerId="AD" clId="Web-{85DF2FA2-AF4D-A40B-D580-7BEF745FA557}" dt="2024-10-22T20:07:15.588" v="14" actId="1076"/>
          <ac:spMkLst>
            <pc:docMk/>
            <pc:sldMk cId="1288435154" sldId="272"/>
            <ac:spMk id="2" creationId="{1DC93376-27FB-444D-968A-8C005BACD565}"/>
          </ac:spMkLst>
        </pc:spChg>
        <pc:spChg chg="add mod">
          <ac:chgData name="Jordan Anger" userId="S::janger@usf.edu::79e61e6d-c4a7-4b17-b540-8bd85dd63313" providerId="AD" clId="Web-{85DF2FA2-AF4D-A40B-D580-7BEF745FA557}" dt="2024-10-22T20:07:32.136" v="20" actId="1076"/>
          <ac:spMkLst>
            <pc:docMk/>
            <pc:sldMk cId="1288435154" sldId="272"/>
            <ac:spMk id="9" creationId="{E4402571-3A86-201C-BD55-EB406EA8D7AB}"/>
          </ac:spMkLst>
        </pc:spChg>
        <pc:picChg chg="add mod">
          <ac:chgData name="Jordan Anger" userId="S::janger@usf.edu::79e61e6d-c4a7-4b17-b540-8bd85dd63313" providerId="AD" clId="Web-{85DF2FA2-AF4D-A40B-D580-7BEF745FA557}" dt="2024-10-22T20:07:05.838" v="11" actId="1076"/>
          <ac:picMkLst>
            <pc:docMk/>
            <pc:sldMk cId="1288435154" sldId="272"/>
            <ac:picMk id="3" creationId="{66B3F2A9-72D3-04E2-AF00-39A2D4F1FD90}"/>
          </ac:picMkLst>
        </pc:picChg>
        <pc:picChg chg="add del mod">
          <ac:chgData name="Jordan Anger" userId="S::janger@usf.edu::79e61e6d-c4a7-4b17-b540-8bd85dd63313" providerId="AD" clId="Web-{85DF2FA2-AF4D-A40B-D580-7BEF745FA557}" dt="2024-10-22T20:07:21.026" v="16"/>
          <ac:picMkLst>
            <pc:docMk/>
            <pc:sldMk cId="1288435154" sldId="272"/>
            <ac:picMk id="4" creationId="{40557A44-4B01-B88F-16A2-E891EF560E6C}"/>
          </ac:picMkLst>
        </pc:picChg>
        <pc:picChg chg="mod">
          <ac:chgData name="Jordan Anger" userId="S::janger@usf.edu::79e61e6d-c4a7-4b17-b540-8bd85dd63313" providerId="AD" clId="Web-{85DF2FA2-AF4D-A40B-D580-7BEF745FA557}" dt="2024-10-22T20:07:12.198" v="13" actId="1076"/>
          <ac:picMkLst>
            <pc:docMk/>
            <pc:sldMk cId="1288435154" sldId="272"/>
            <ac:picMk id="11" creationId="{E53F05AC-ED71-DA0A-8147-5DE74D0F8364}"/>
          </ac:picMkLst>
        </pc:picChg>
      </pc:sldChg>
    </pc:docChg>
  </pc:docChgLst>
  <pc:docChgLst>
    <pc:chgData name="Joseph Portera" userId="S::jportera@usf.edu::f973921f-0cda-41e0-a36c-e18725a5f522" providerId="AD" clId="Web-{9AE85BD0-0AB6-49A2-8724-3034999321CA}"/>
    <pc:docChg chg="delSld modSection">
      <pc:chgData name="Joseph Portera" userId="S::jportera@usf.edu::f973921f-0cda-41e0-a36c-e18725a5f522" providerId="AD" clId="Web-{9AE85BD0-0AB6-49A2-8724-3034999321CA}" dt="2024-10-22T19:30:41.180" v="0"/>
      <pc:docMkLst>
        <pc:docMk/>
      </pc:docMkLst>
      <pc:sldChg chg="del">
        <pc:chgData name="Joseph Portera" userId="S::jportera@usf.edu::f973921f-0cda-41e0-a36c-e18725a5f522" providerId="AD" clId="Web-{9AE85BD0-0AB6-49A2-8724-3034999321CA}" dt="2024-10-22T19:30:41.180" v="0"/>
        <pc:sldMkLst>
          <pc:docMk/>
          <pc:sldMk cId="948553239" sldId="264"/>
        </pc:sldMkLst>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C4270120-CDFC-48DE-A6EA-6DEEDD0E436A}" type="datetimeFigureOut">
              <a:rPr lang="en-US" dirty="0"/>
              <a:t>10/22/2024</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196A61CA-0502-4EE4-9724-96EA822543E5}" type="slidenum">
              <a:rPr lang="en-US" dirty="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0740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2A1F5BA7-0A17-4D30-9B66-E29324151C73}" type="datetimeFigureOut">
              <a:rPr lang="en-US" dirty="0"/>
              <a:t>10/22/2024</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196A61CA-0502-4EE4-9724-96EA822543E5}" type="slidenum">
              <a:rPr lang="en-US" dirty="0"/>
              <a:t>‹#›</a:t>
            </a:fld>
            <a:endParaRPr lang="en-US"/>
          </a:p>
        </p:txBody>
      </p:sp>
    </p:spTree>
    <p:extLst>
      <p:ext uri="{BB962C8B-B14F-4D97-AF65-F5344CB8AC3E}">
        <p14:creationId xmlns:p14="http://schemas.microsoft.com/office/powerpoint/2010/main" val="11599907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76BEBB1B-D40A-4DB9-B3DE-BAAE675B83CD}" type="datetimeFigureOut">
              <a:rPr lang="en-US" dirty="0"/>
              <a:t>10/22/2024</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196A61CA-0502-4EE4-9724-96EA822543E5}" type="slidenum">
              <a:rPr lang="en-US" dirty="0"/>
              <a:t>‹#›</a:t>
            </a:fld>
            <a:endParaRPr lang="en-US"/>
          </a:p>
        </p:txBody>
      </p:sp>
    </p:spTree>
    <p:extLst>
      <p:ext uri="{BB962C8B-B14F-4D97-AF65-F5344CB8AC3E}">
        <p14:creationId xmlns:p14="http://schemas.microsoft.com/office/powerpoint/2010/main" val="2419312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A3C9FAAF-C467-4C93-8ECD-39AF5A14D498}" type="datetimeFigureOut">
              <a:rPr lang="en-US" dirty="0"/>
              <a:t>10/22/2024</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196A61CA-0502-4EE4-9724-96EA822543E5}" type="slidenum">
              <a:rPr lang="en-US" dirty="0"/>
              <a:t>‹#›</a:t>
            </a:fld>
            <a:endParaRPr lang="en-US"/>
          </a:p>
        </p:txBody>
      </p:sp>
    </p:spTree>
    <p:extLst>
      <p:ext uri="{BB962C8B-B14F-4D97-AF65-F5344CB8AC3E}">
        <p14:creationId xmlns:p14="http://schemas.microsoft.com/office/powerpoint/2010/main" val="666979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E37E480-B2BA-4553-A144-61E7F75833ED}" type="datetimeFigureOut">
              <a:rPr lang="en-US" dirty="0"/>
              <a:t>10/22/2024</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r>
              <a:rPr lang="en-US"/>
              <a:t>
              </a:t>
            </a:r>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196A61CA-0502-4EE4-9724-96EA822543E5}" type="slidenum">
              <a:rPr lang="en-US" dirty="0"/>
              <a:t>‹#›</a:t>
            </a:fld>
            <a:endParaRPr lang="en-US"/>
          </a:p>
        </p:txBody>
      </p:sp>
    </p:spTree>
    <p:extLst>
      <p:ext uri="{BB962C8B-B14F-4D97-AF65-F5344CB8AC3E}">
        <p14:creationId xmlns:p14="http://schemas.microsoft.com/office/powerpoint/2010/main" val="23242351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90E682A-6B53-4B08-AE4D-4C5E659103CC}" type="datetimeFigureOut">
              <a:rPr lang="en-US" dirty="0"/>
              <a:t>10/22/2024</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196A61CA-0502-4EE4-9724-96EA822543E5}" type="slidenum">
              <a:rPr lang="en-US" dirty="0"/>
              <a:t>‹#›</a:t>
            </a:fld>
            <a:endParaRPr lang="en-US"/>
          </a:p>
        </p:txBody>
      </p:sp>
    </p:spTree>
    <p:extLst>
      <p:ext uri="{BB962C8B-B14F-4D97-AF65-F5344CB8AC3E}">
        <p14:creationId xmlns:p14="http://schemas.microsoft.com/office/powerpoint/2010/main" val="3998331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7C69F0F6-BEBB-4894-ABB2-75C5CBE0DDB9}" type="datetimeFigureOut">
              <a:rPr lang="en-US" dirty="0"/>
              <a:t>10/22/2024</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r>
              <a:rPr lang="en-US"/>
              <a:t>
              </a:t>
            </a:r>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196A61CA-0502-4EE4-9724-96EA822543E5}" type="slidenum">
              <a:rPr lang="en-US" dirty="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3657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8B3E9E5F-17D9-4A30-9DA3-64E46A6DF111}" type="datetimeFigureOut">
              <a:rPr lang="en-US" dirty="0"/>
              <a:t>10/22/2024</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r>
              <a:rPr lang="en-US"/>
              <a:t>
              </a:t>
            </a:r>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196A61CA-0502-4EE4-9724-96EA822543E5}" type="slidenum">
              <a:rPr lang="en-US" dirty="0"/>
              <a:t>‹#›</a:t>
            </a:fld>
            <a:endParaRPr lang="en-US"/>
          </a:p>
        </p:txBody>
      </p:sp>
    </p:spTree>
    <p:extLst>
      <p:ext uri="{BB962C8B-B14F-4D97-AF65-F5344CB8AC3E}">
        <p14:creationId xmlns:p14="http://schemas.microsoft.com/office/powerpoint/2010/main" val="1174894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033AC5F0-3BC3-4718-BCCA-24B5655EC864}" type="datetimeFigureOut">
              <a:rPr lang="en-US" dirty="0"/>
              <a:t>10/22/2024</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r>
              <a:rPr lang="en-US"/>
              <a:t>
              </a:t>
            </a:r>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196A61CA-0502-4EE4-9724-96EA822543E5}" type="slidenum">
              <a:rPr lang="en-US" dirty="0"/>
              <a:t>‹#›</a:t>
            </a:fld>
            <a:endParaRPr lang="en-US"/>
          </a:p>
        </p:txBody>
      </p:sp>
    </p:spTree>
    <p:extLst>
      <p:ext uri="{BB962C8B-B14F-4D97-AF65-F5344CB8AC3E}">
        <p14:creationId xmlns:p14="http://schemas.microsoft.com/office/powerpoint/2010/main" val="2474155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9EB8BD81-465B-40F2-9A54-9DF3B12AF598}" type="datetimeFigureOut">
              <a:rPr lang="en-US" dirty="0"/>
              <a:t>10/22/2024</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196A61CA-0502-4EE4-9724-96EA822543E5}" type="slidenum">
              <a:rPr lang="en-US" dirty="0"/>
              <a:t>‹#›</a:t>
            </a:fld>
            <a:endParaRPr lang="en-US"/>
          </a:p>
        </p:txBody>
      </p:sp>
    </p:spTree>
    <p:extLst>
      <p:ext uri="{BB962C8B-B14F-4D97-AF65-F5344CB8AC3E}">
        <p14:creationId xmlns:p14="http://schemas.microsoft.com/office/powerpoint/2010/main" val="2624432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noChangeAspect="1"/>
          </p:cNvSpPr>
          <p:nvPr>
            <p:ph type="pic" idx="1"/>
          </p:nvPr>
        </p:nvSpPr>
        <p:spPr>
          <a:xfrm>
            <a:off x="5334001" y="762000"/>
            <a:ext cx="5333999" cy="5334000"/>
          </a:xfrm>
        </p:spPr>
        <p:txBody>
          <a:bodyPr anchor="t"/>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F04B3CEF-64EF-4C43-9530-8E9CBFD2CAD1}" type="datetimeFigureOut">
              <a:rPr lang="en-US" dirty="0"/>
              <a:t>10/22/2024</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196A61CA-0502-4EE4-9724-96EA822543E5}" type="slidenum">
              <a:rPr lang="en-US" dirty="0"/>
              <a:t>‹#›</a:t>
            </a:fld>
            <a:endParaRPr lang="en-US"/>
          </a:p>
        </p:txBody>
      </p:sp>
    </p:spTree>
    <p:extLst>
      <p:ext uri="{BB962C8B-B14F-4D97-AF65-F5344CB8AC3E}">
        <p14:creationId xmlns:p14="http://schemas.microsoft.com/office/powerpoint/2010/main" val="20708006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B70A3DFD-A535-46B2-84C1-61DC8B16A904}" type="datetimeFigureOut">
              <a:rPr lang="en-US" dirty="0"/>
              <a:t>10/22/2024</a:t>
            </a:fld>
            <a:endParaRPr lang="en-US"/>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r>
              <a:rPr lang="en-US"/>
              <a:t>
              </a:t>
            </a:r>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196A61CA-0502-4EE4-9724-96EA822543E5}" type="slidenum">
              <a:rPr lang="en-US" dirty="0"/>
              <a:t>‹#›</a:t>
            </a:fld>
            <a:endParaRPr lang="en-US"/>
          </a:p>
        </p:txBody>
      </p:sp>
    </p:spTree>
    <p:extLst>
      <p:ext uri="{BB962C8B-B14F-4D97-AF65-F5344CB8AC3E}">
        <p14:creationId xmlns:p14="http://schemas.microsoft.com/office/powerpoint/2010/main" val="2074022665"/>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80">
          <p15:clr>
            <a:srgbClr val="F26B43"/>
          </p15:clr>
        </p15:guide>
        <p15:guide id="2" pos="3840">
          <p15:clr>
            <a:srgbClr val="F26B43"/>
          </p15:clr>
        </p15:guide>
        <p15:guide id="3" pos="7200">
          <p15:clr>
            <a:srgbClr val="F26B43"/>
          </p15:clr>
        </p15:guide>
        <p15:guide id="4" pos="6720">
          <p15:clr>
            <a:srgbClr val="F26B43"/>
          </p15:clr>
        </p15:guide>
        <p15:guide id="16" pos="480">
          <p15:clr>
            <a:srgbClr val="F26B43"/>
          </p15:clr>
        </p15:guide>
        <p15:guide id="23" orient="horz"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omputer circuit board with many different colored lines&#10;&#10;Description automatically generated">
            <a:extLst>
              <a:ext uri="{FF2B5EF4-FFF2-40B4-BE49-F238E27FC236}">
                <a16:creationId xmlns:a16="http://schemas.microsoft.com/office/drawing/2014/main" id="{267B89DD-57D6-5476-EF08-6D3DAE0C85C0}"/>
              </a:ext>
            </a:extLst>
          </p:cNvPr>
          <p:cNvPicPr>
            <a:picLocks noChangeAspect="1"/>
          </p:cNvPicPr>
          <p:nvPr/>
        </p:nvPicPr>
        <p:blipFill>
          <a:blip r:embed="rId2"/>
          <a:stretch>
            <a:fillRect/>
          </a:stretch>
        </p:blipFill>
        <p:spPr>
          <a:xfrm>
            <a:off x="1612326" y="0"/>
            <a:ext cx="10704000" cy="6858000"/>
          </a:xfrm>
          <a:prstGeom prst="rect">
            <a:avLst/>
          </a:prstGeom>
        </p:spPr>
      </p:pic>
      <p:sp>
        <p:nvSpPr>
          <p:cNvPr id="2" name="Title 1">
            <a:extLst>
              <a:ext uri="{FF2B5EF4-FFF2-40B4-BE49-F238E27FC236}">
                <a16:creationId xmlns:a16="http://schemas.microsoft.com/office/drawing/2014/main" id="{40C00584-DFE6-B38C-225A-3168D43EDA74}"/>
              </a:ext>
            </a:extLst>
          </p:cNvPr>
          <p:cNvSpPr>
            <a:spLocks noGrp="1"/>
          </p:cNvSpPr>
          <p:nvPr>
            <p:ph type="ctrTitle"/>
          </p:nvPr>
        </p:nvSpPr>
        <p:spPr>
          <a:xfrm>
            <a:off x="3324185" y="-1300387"/>
            <a:ext cx="7714388" cy="3260635"/>
          </a:xfrm>
        </p:spPr>
        <p:txBody>
          <a:bodyPr/>
          <a:lstStyle/>
          <a:p>
            <a:r>
              <a:rPr lang="en-US" sz="4400"/>
              <a:t>Harsh Environment Sensor Board V2</a:t>
            </a:r>
          </a:p>
        </p:txBody>
      </p:sp>
      <p:sp>
        <p:nvSpPr>
          <p:cNvPr id="3" name="Subtitle 2">
            <a:extLst>
              <a:ext uri="{FF2B5EF4-FFF2-40B4-BE49-F238E27FC236}">
                <a16:creationId xmlns:a16="http://schemas.microsoft.com/office/drawing/2014/main" id="{D76AFE14-3098-FD31-B577-256FAD34408A}"/>
              </a:ext>
            </a:extLst>
          </p:cNvPr>
          <p:cNvSpPr>
            <a:spLocks noGrp="1"/>
          </p:cNvSpPr>
          <p:nvPr>
            <p:ph type="subTitle" idx="1"/>
          </p:nvPr>
        </p:nvSpPr>
        <p:spPr>
          <a:xfrm>
            <a:off x="-1194" y="4716896"/>
            <a:ext cx="7714388" cy="2045202"/>
          </a:xfrm>
        </p:spPr>
        <p:txBody>
          <a:bodyPr vert="horz" lIns="91440" tIns="45720" rIns="91440" bIns="45720" rtlCol="0" anchor="t">
            <a:normAutofit/>
          </a:bodyPr>
          <a:lstStyle/>
          <a:p>
            <a:r>
              <a:rPr lang="en-US"/>
              <a:t>Joseph Portera</a:t>
            </a:r>
          </a:p>
          <a:p>
            <a:r>
              <a:rPr lang="en-US"/>
              <a:t>Jordan Anger</a:t>
            </a:r>
          </a:p>
          <a:p>
            <a:r>
              <a:rPr lang="en-US"/>
              <a:t>Jasper Everitt</a:t>
            </a:r>
          </a:p>
          <a:p>
            <a:r>
              <a:rPr lang="en-US"/>
              <a:t>Anthony Sedore</a:t>
            </a:r>
          </a:p>
        </p:txBody>
      </p:sp>
    </p:spTree>
    <p:extLst>
      <p:ext uri="{BB962C8B-B14F-4D97-AF65-F5344CB8AC3E}">
        <p14:creationId xmlns:p14="http://schemas.microsoft.com/office/powerpoint/2010/main" val="461906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A0892-BCBE-881A-9C3C-05E3D98F36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ECF9C3D-53AA-B2CB-E394-E325B0FDD22A}"/>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504C7E0C-8226-037C-573A-34DE34F6D657}"/>
              </a:ext>
            </a:extLst>
          </p:cNvPr>
          <p:cNvPicPr>
            <a:picLocks noChangeAspect="1"/>
          </p:cNvPicPr>
          <p:nvPr/>
        </p:nvPicPr>
        <p:blipFill>
          <a:blip r:embed="rId2"/>
          <a:stretch>
            <a:fillRect/>
          </a:stretch>
        </p:blipFill>
        <p:spPr>
          <a:xfrm>
            <a:off x="-1177905" y="0"/>
            <a:ext cx="14547810" cy="6858000"/>
          </a:xfrm>
          <a:prstGeom prst="rect">
            <a:avLst/>
          </a:prstGeom>
        </p:spPr>
      </p:pic>
      <p:sp>
        <p:nvSpPr>
          <p:cNvPr id="6" name="Rectangle 5">
            <a:extLst>
              <a:ext uri="{FF2B5EF4-FFF2-40B4-BE49-F238E27FC236}">
                <a16:creationId xmlns:a16="http://schemas.microsoft.com/office/drawing/2014/main" id="{6ECB0742-3569-0A9D-B793-A233603C9AC4}"/>
              </a:ext>
            </a:extLst>
          </p:cNvPr>
          <p:cNvSpPr/>
          <p:nvPr/>
        </p:nvSpPr>
        <p:spPr>
          <a:xfrm>
            <a:off x="0" y="2168526"/>
            <a:ext cx="6235909" cy="1754326"/>
          </a:xfrm>
          <a:prstGeom prst="rect">
            <a:avLst/>
          </a:prstGeom>
          <a:noFill/>
        </p:spPr>
        <p:txBody>
          <a:bodyPr wrap="square" lIns="91440" tIns="45720" rIns="91440" bIns="45720" anchor="t">
            <a:spAutoFit/>
          </a:bodyPr>
          <a:lstStyle/>
          <a:p>
            <a:pPr algn="ctr"/>
            <a:r>
              <a:rPr lang="en-US" sz="5400" b="1" cap="none" spc="0">
                <a:ln w="13462">
                  <a:solidFill>
                    <a:schemeClr val="bg1"/>
                  </a:solidFill>
                  <a:prstDash val="solid"/>
                </a:ln>
                <a:solidFill>
                  <a:schemeClr val="tx1">
                    <a:lumMod val="85000"/>
                    <a:lumOff val="15000"/>
                  </a:schemeClr>
                </a:solidFill>
                <a:effectLst>
                  <a:outerShdw dist="38100" dir="2700000" algn="bl" rotWithShape="0">
                    <a:schemeClr val="accent5"/>
                  </a:outerShdw>
                </a:effectLst>
              </a:rPr>
              <a:t>ESP+SIMCOM</a:t>
            </a:r>
            <a:br>
              <a:rPr lang="en-US" sz="5400" b="1" cap="none" spc="0">
                <a:ln w="13462">
                  <a:solidFill>
                    <a:schemeClr val="bg1"/>
                  </a:solidFill>
                  <a:prstDash val="solid"/>
                </a:ln>
                <a:effectLst>
                  <a:outerShdw dist="38100" dir="2700000" algn="bl" rotWithShape="0">
                    <a:schemeClr val="accent5"/>
                  </a:outerShdw>
                </a:effectLst>
              </a:rPr>
            </a:br>
            <a:r>
              <a:rPr lang="en-US" sz="5400" b="1" cap="none" spc="0">
                <a:ln w="13462">
                  <a:solidFill>
                    <a:schemeClr val="bg1"/>
                  </a:solidFill>
                  <a:prstDash val="solid"/>
                </a:ln>
                <a:solidFill>
                  <a:schemeClr val="tx1">
                    <a:lumMod val="85000"/>
                    <a:lumOff val="15000"/>
                  </a:schemeClr>
                </a:solidFill>
                <a:effectLst>
                  <a:outerShdw dist="38100" dir="2700000" algn="bl" rotWithShape="0">
                    <a:schemeClr val="accent5"/>
                  </a:outerShdw>
                </a:effectLst>
              </a:rPr>
              <a:t> UART</a:t>
            </a:r>
            <a:endParaRPr lang="en-US" sz="5400" b="1" cap="none" spc="0">
              <a:ln w="13462">
                <a:solidFill>
                  <a:prstClr val="black"/>
                </a:solidFill>
                <a:prstDash val="solid"/>
              </a:ln>
              <a:solidFill>
                <a:schemeClr val="tx1">
                  <a:lumMod val="85000"/>
                  <a:lumOff val="15000"/>
                </a:schemeClr>
              </a:solidFill>
              <a:effectLst>
                <a:outerShdw dist="38100" dir="2700000" algn="bl" rotWithShape="0">
                  <a:srgbClr val="389896"/>
                </a:outerShdw>
              </a:effectLst>
            </a:endParaRPr>
          </a:p>
        </p:txBody>
      </p:sp>
    </p:spTree>
    <p:extLst>
      <p:ext uri="{BB962C8B-B14F-4D97-AF65-F5344CB8AC3E}">
        <p14:creationId xmlns:p14="http://schemas.microsoft.com/office/powerpoint/2010/main" val="3681521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E1A52D-F5FC-EDD8-350B-28350B1950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FDDB3B-13C6-0FD5-C4C9-DDABEB45BFC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DBC59D4-B035-17F1-D03B-ABCE10B0A446}"/>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6C9AA131-6FC1-A807-DB9E-586C015D8632}"/>
              </a:ext>
            </a:extLst>
          </p:cNvPr>
          <p:cNvPicPr>
            <a:picLocks noChangeAspect="1"/>
          </p:cNvPicPr>
          <p:nvPr/>
        </p:nvPicPr>
        <p:blipFill>
          <a:blip r:embed="rId2"/>
          <a:stretch>
            <a:fillRect/>
          </a:stretch>
        </p:blipFill>
        <p:spPr>
          <a:xfrm>
            <a:off x="-978" y="0"/>
            <a:ext cx="12647504" cy="6858000"/>
          </a:xfrm>
          <a:prstGeom prst="rect">
            <a:avLst/>
          </a:prstGeom>
        </p:spPr>
      </p:pic>
      <p:sp>
        <p:nvSpPr>
          <p:cNvPr id="6" name="Rectangle 5">
            <a:extLst>
              <a:ext uri="{FF2B5EF4-FFF2-40B4-BE49-F238E27FC236}">
                <a16:creationId xmlns:a16="http://schemas.microsoft.com/office/drawing/2014/main" id="{0A5D7516-BB19-6586-27ED-44DAD6BDA9BD}"/>
              </a:ext>
            </a:extLst>
          </p:cNvPr>
          <p:cNvSpPr/>
          <p:nvPr/>
        </p:nvSpPr>
        <p:spPr>
          <a:xfrm>
            <a:off x="144725" y="3592889"/>
            <a:ext cx="2416318" cy="950066"/>
          </a:xfrm>
          <a:prstGeom prst="rect">
            <a:avLst/>
          </a:prstGeom>
          <a:noFill/>
        </p:spPr>
        <p:txBody>
          <a:bodyPr wrap="square" lIns="91440" tIns="45720" rIns="91440" bIns="45720">
            <a:spAutoFit/>
          </a:bodyPr>
          <a:lstStyle/>
          <a:p>
            <a:pPr algn="ctr"/>
            <a:r>
              <a:rPr lang="en-US" sz="5400" b="1" cap="none" spc="0">
                <a:ln w="0"/>
                <a:solidFill>
                  <a:srgbClr val="FF0000"/>
                </a:solidFill>
                <a:effectLst>
                  <a:outerShdw blurRad="38100" dist="19050" dir="2700000" algn="tl" rotWithShape="0">
                    <a:schemeClr val="dk1">
                      <a:alpha val="40000"/>
                    </a:schemeClr>
                  </a:outerShdw>
                </a:effectLst>
              </a:rPr>
              <a:t>DIG IO</a:t>
            </a:r>
          </a:p>
        </p:txBody>
      </p:sp>
      <p:sp>
        <p:nvSpPr>
          <p:cNvPr id="7" name="Rectangle 6">
            <a:extLst>
              <a:ext uri="{FF2B5EF4-FFF2-40B4-BE49-F238E27FC236}">
                <a16:creationId xmlns:a16="http://schemas.microsoft.com/office/drawing/2014/main" id="{6EC14908-0149-C751-4E85-3DDC6E2BC077}"/>
              </a:ext>
            </a:extLst>
          </p:cNvPr>
          <p:cNvSpPr/>
          <p:nvPr/>
        </p:nvSpPr>
        <p:spPr>
          <a:xfrm>
            <a:off x="-83320" y="4188453"/>
            <a:ext cx="2872408" cy="943382"/>
          </a:xfrm>
          <a:prstGeom prst="rect">
            <a:avLst/>
          </a:prstGeom>
          <a:noFill/>
        </p:spPr>
        <p:txBody>
          <a:bodyPr wrap="square" lIns="91440" tIns="45720" rIns="91440" bIns="45720">
            <a:spAutoFit/>
          </a:bodyPr>
          <a:lstStyle/>
          <a:p>
            <a:pPr algn="ctr"/>
            <a:r>
              <a:rPr lang="en-US" sz="5400" b="1" cap="none" spc="0">
                <a:ln w="0"/>
                <a:solidFill>
                  <a:srgbClr val="0070C0"/>
                </a:solidFill>
                <a:effectLst>
                  <a:outerShdw blurRad="38100" dist="19050" dir="2700000" algn="tl" rotWithShape="0">
                    <a:schemeClr val="dk1">
                      <a:alpha val="40000"/>
                    </a:schemeClr>
                  </a:outerShdw>
                </a:effectLst>
              </a:rPr>
              <a:t>ANLG IO</a:t>
            </a:r>
          </a:p>
        </p:txBody>
      </p:sp>
      <p:sp>
        <p:nvSpPr>
          <p:cNvPr id="8" name="Rectangle 7">
            <a:extLst>
              <a:ext uri="{FF2B5EF4-FFF2-40B4-BE49-F238E27FC236}">
                <a16:creationId xmlns:a16="http://schemas.microsoft.com/office/drawing/2014/main" id="{2B804385-E36B-1669-F3AA-77E3852E09A4}"/>
              </a:ext>
            </a:extLst>
          </p:cNvPr>
          <p:cNvSpPr/>
          <p:nvPr/>
        </p:nvSpPr>
        <p:spPr>
          <a:xfrm>
            <a:off x="362605" y="4844998"/>
            <a:ext cx="1978427" cy="923330"/>
          </a:xfrm>
          <a:prstGeom prst="rect">
            <a:avLst/>
          </a:prstGeom>
          <a:noFill/>
        </p:spPr>
        <p:txBody>
          <a:bodyPr wrap="none" lIns="91440" tIns="45720" rIns="91440" bIns="45720">
            <a:spAutoFit/>
          </a:bodyPr>
          <a:lstStyle/>
          <a:p>
            <a:pPr algn="ctr"/>
            <a:r>
              <a:rPr lang="en-US" sz="5400" b="1" cap="none" spc="0">
                <a:ln w="0"/>
                <a:solidFill>
                  <a:srgbClr val="92D050"/>
                </a:solidFill>
                <a:effectLst>
                  <a:outerShdw blurRad="38100" dist="19050" dir="2700000" algn="tl" rotWithShape="0">
                    <a:schemeClr val="dk1">
                      <a:alpha val="40000"/>
                    </a:schemeClr>
                  </a:outerShdw>
                </a:effectLst>
              </a:rPr>
              <a:t>TX/RX</a:t>
            </a:r>
          </a:p>
        </p:txBody>
      </p:sp>
      <p:sp>
        <p:nvSpPr>
          <p:cNvPr id="9" name="Rectangle 8">
            <a:extLst>
              <a:ext uri="{FF2B5EF4-FFF2-40B4-BE49-F238E27FC236}">
                <a16:creationId xmlns:a16="http://schemas.microsoft.com/office/drawing/2014/main" id="{E0607C33-0338-C5A2-8E81-BBC5BE37572A}"/>
              </a:ext>
            </a:extLst>
          </p:cNvPr>
          <p:cNvSpPr/>
          <p:nvPr/>
        </p:nvSpPr>
        <p:spPr>
          <a:xfrm>
            <a:off x="511792" y="5481705"/>
            <a:ext cx="1680056" cy="936698"/>
          </a:xfrm>
          <a:prstGeom prst="rect">
            <a:avLst/>
          </a:prstGeom>
          <a:noFill/>
        </p:spPr>
        <p:txBody>
          <a:bodyPr wrap="square" lIns="91440" tIns="45720" rIns="91440" bIns="45720">
            <a:spAutoFit/>
          </a:bodyPr>
          <a:lstStyle/>
          <a:p>
            <a:pPr algn="ctr"/>
            <a:r>
              <a:rPr lang="en-US" sz="5400" b="1" cap="none" spc="0">
                <a:ln w="0"/>
                <a:solidFill>
                  <a:srgbClr val="CB3599"/>
                </a:solidFill>
                <a:effectLst>
                  <a:outerShdw blurRad="38100" dist="19050" dir="2700000" algn="tl" rotWithShape="0">
                    <a:schemeClr val="dk1">
                      <a:alpha val="40000"/>
                    </a:schemeClr>
                  </a:outerShdw>
                </a:effectLst>
              </a:rPr>
              <a:t>LED</a:t>
            </a:r>
          </a:p>
        </p:txBody>
      </p:sp>
      <p:sp>
        <p:nvSpPr>
          <p:cNvPr id="10" name="Rectangle 9">
            <a:extLst>
              <a:ext uri="{FF2B5EF4-FFF2-40B4-BE49-F238E27FC236}">
                <a16:creationId xmlns:a16="http://schemas.microsoft.com/office/drawing/2014/main" id="{2E72DFF7-DF8A-5F99-EC25-6370C2A0EB32}"/>
              </a:ext>
            </a:extLst>
          </p:cNvPr>
          <p:cNvSpPr/>
          <p:nvPr/>
        </p:nvSpPr>
        <p:spPr>
          <a:xfrm>
            <a:off x="5799012" y="124493"/>
            <a:ext cx="6235909" cy="923330"/>
          </a:xfrm>
          <a:prstGeom prst="rect">
            <a:avLst/>
          </a:prstGeom>
          <a:noFill/>
        </p:spPr>
        <p:txBody>
          <a:bodyPr wrap="square" lIns="91440" tIns="45720" rIns="91440" bIns="45720">
            <a:spAutoFit/>
          </a:bodyPr>
          <a:lstStyle/>
          <a:p>
            <a:pPr algn="ctr"/>
            <a:r>
              <a:rPr lang="en-US" sz="5400" b="1">
                <a:ln w="13462">
                  <a:solidFill>
                    <a:schemeClr val="bg1"/>
                  </a:solidFill>
                  <a:prstDash val="solid"/>
                </a:ln>
                <a:solidFill>
                  <a:schemeClr val="tx1">
                    <a:lumMod val="85000"/>
                    <a:lumOff val="15000"/>
                  </a:schemeClr>
                </a:solidFill>
                <a:effectLst>
                  <a:outerShdw dist="38100" dir="2700000" algn="bl" rotWithShape="0">
                    <a:schemeClr val="accent5"/>
                  </a:outerShdw>
                </a:effectLst>
              </a:rPr>
              <a:t>EXT IO Test</a:t>
            </a:r>
            <a:endParaRPr lang="en-US" sz="5400" b="1" cap="none" spc="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252295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087FC6-0EE5-B1A2-9560-5A6112AB3D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AC1445-03D0-42BB-93D6-F2E7273B0AE3}"/>
              </a:ext>
            </a:extLst>
          </p:cNvPr>
          <p:cNvSpPr>
            <a:spLocks noGrp="1"/>
          </p:cNvSpPr>
          <p:nvPr>
            <p:ph type="title"/>
          </p:nvPr>
        </p:nvSpPr>
        <p:spPr>
          <a:xfrm>
            <a:off x="838200" y="-256507"/>
            <a:ext cx="10515600" cy="1325563"/>
          </a:xfrm>
        </p:spPr>
        <p:txBody>
          <a:bodyPr/>
          <a:lstStyle/>
          <a:p>
            <a:pPr algn="ctr"/>
            <a:r>
              <a:rPr lang="en-US"/>
              <a:t>Risk Assessment</a:t>
            </a:r>
          </a:p>
        </p:txBody>
      </p:sp>
      <p:sp>
        <p:nvSpPr>
          <p:cNvPr id="3" name="TextBox 2">
            <a:extLst>
              <a:ext uri="{FF2B5EF4-FFF2-40B4-BE49-F238E27FC236}">
                <a16:creationId xmlns:a16="http://schemas.microsoft.com/office/drawing/2014/main" id="{04271B12-D77A-073C-CAA3-04A6D9894FDF}"/>
              </a:ext>
            </a:extLst>
          </p:cNvPr>
          <p:cNvSpPr txBox="1"/>
          <p:nvPr/>
        </p:nvSpPr>
        <p:spPr>
          <a:xfrm>
            <a:off x="950613" y="1276539"/>
            <a:ext cx="7088863" cy="1754326"/>
          </a:xfrm>
          <a:prstGeom prst="rect">
            <a:avLst/>
          </a:prstGeom>
          <a:noFill/>
        </p:spPr>
        <p:txBody>
          <a:bodyPr wrap="square" rtlCol="0">
            <a:spAutoFit/>
          </a:bodyPr>
          <a:lstStyle/>
          <a:p>
            <a:r>
              <a:rPr lang="en-US"/>
              <a:t>Some of the risks with our project include: </a:t>
            </a:r>
          </a:p>
          <a:p>
            <a:pPr marL="285750" indent="-285750">
              <a:buFont typeface="Arial" panose="020B0604020202020204" pitchFamily="34" charset="0"/>
              <a:buChar char="•"/>
            </a:pPr>
            <a:r>
              <a:rPr lang="en-US"/>
              <a:t>Communications system not working</a:t>
            </a:r>
          </a:p>
          <a:p>
            <a:pPr marL="285750" indent="-285750">
              <a:buFont typeface="Arial" panose="020B0604020202020204" pitchFamily="34" charset="0"/>
              <a:buChar char="•"/>
            </a:pPr>
            <a:r>
              <a:rPr lang="en-US"/>
              <a:t>Battery malfunctions</a:t>
            </a:r>
          </a:p>
          <a:p>
            <a:pPr marL="285750" indent="-285750">
              <a:buFont typeface="Arial" panose="020B0604020202020204" pitchFamily="34" charset="0"/>
              <a:buChar char="•"/>
            </a:pPr>
            <a:r>
              <a:rPr lang="en-US"/>
              <a:t>Supplies for building PCBs not arriving</a:t>
            </a:r>
          </a:p>
          <a:p>
            <a:pPr marL="285750" indent="-285750">
              <a:buFont typeface="Arial" panose="020B0604020202020204" pitchFamily="34" charset="0"/>
              <a:buChar char="•"/>
            </a:pPr>
            <a:r>
              <a:rPr lang="en-US"/>
              <a:t>Failure of system controllers</a:t>
            </a:r>
          </a:p>
          <a:p>
            <a:pPr marL="285750" indent="-285750">
              <a:buFont typeface="Arial" panose="020B0604020202020204" pitchFamily="34" charset="0"/>
              <a:buChar char="•"/>
            </a:pPr>
            <a:r>
              <a:rPr lang="en-US"/>
              <a:t>Reworking the PCB design</a:t>
            </a:r>
          </a:p>
        </p:txBody>
      </p:sp>
      <p:sp>
        <p:nvSpPr>
          <p:cNvPr id="4" name="TextBox 3">
            <a:extLst>
              <a:ext uri="{FF2B5EF4-FFF2-40B4-BE49-F238E27FC236}">
                <a16:creationId xmlns:a16="http://schemas.microsoft.com/office/drawing/2014/main" id="{CA9A5A53-1B59-BB48-CE2C-17E093A3A188}"/>
              </a:ext>
            </a:extLst>
          </p:cNvPr>
          <p:cNvSpPr txBox="1"/>
          <p:nvPr/>
        </p:nvSpPr>
        <p:spPr>
          <a:xfrm>
            <a:off x="950613" y="3186820"/>
            <a:ext cx="7731659" cy="2862322"/>
          </a:xfrm>
          <a:prstGeom prst="rect">
            <a:avLst/>
          </a:prstGeom>
          <a:noFill/>
        </p:spPr>
        <p:txBody>
          <a:bodyPr wrap="square" rtlCol="0">
            <a:spAutoFit/>
          </a:bodyPr>
          <a:lstStyle/>
          <a:p>
            <a:r>
              <a:rPr lang="en-US"/>
              <a:t>To mitigate these risks and work around them to complete project deadlines, we took steps to rigorously test each of the PCB system’s components. We made sure to complete these tests early into the design to not be hindered by obtaining new parts or PCB boards for the product.</a:t>
            </a:r>
          </a:p>
          <a:p>
            <a:endParaRPr lang="en-US"/>
          </a:p>
          <a:p>
            <a:r>
              <a:rPr lang="en-US"/>
              <a:t>As we iterated on the design during our design process, we created working prototypes at different stages of the PCB before adding new components to make sure that our systems worked properly. By mitigating this risk during our design process instead of afterwords, we were able to rework and add new features to our project.</a:t>
            </a:r>
          </a:p>
        </p:txBody>
      </p:sp>
    </p:spTree>
    <p:extLst>
      <p:ext uri="{BB962C8B-B14F-4D97-AF65-F5344CB8AC3E}">
        <p14:creationId xmlns:p14="http://schemas.microsoft.com/office/powerpoint/2010/main" val="22709840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A348F6-2152-16C8-39A9-1CC785B48E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C11A82-0CF3-41E0-525B-9BA985E55822}"/>
              </a:ext>
            </a:extLst>
          </p:cNvPr>
          <p:cNvSpPr>
            <a:spLocks noGrp="1"/>
          </p:cNvSpPr>
          <p:nvPr>
            <p:ph type="title"/>
          </p:nvPr>
        </p:nvSpPr>
        <p:spPr>
          <a:xfrm>
            <a:off x="838200" y="-330033"/>
            <a:ext cx="10515600" cy="1325563"/>
          </a:xfrm>
        </p:spPr>
        <p:txBody>
          <a:bodyPr/>
          <a:lstStyle/>
          <a:p>
            <a:pPr algn="ctr"/>
            <a:r>
              <a:rPr lang="en-US"/>
              <a:t>Conclusion</a:t>
            </a:r>
          </a:p>
        </p:txBody>
      </p:sp>
      <p:sp>
        <p:nvSpPr>
          <p:cNvPr id="3" name="TextBox 2">
            <a:extLst>
              <a:ext uri="{FF2B5EF4-FFF2-40B4-BE49-F238E27FC236}">
                <a16:creationId xmlns:a16="http://schemas.microsoft.com/office/drawing/2014/main" id="{6B4DA4CC-EB2E-4614-B509-566A5AC64B2B}"/>
              </a:ext>
            </a:extLst>
          </p:cNvPr>
          <p:cNvSpPr txBox="1"/>
          <p:nvPr/>
        </p:nvSpPr>
        <p:spPr>
          <a:xfrm>
            <a:off x="1390261" y="1366935"/>
            <a:ext cx="9032033" cy="2308324"/>
          </a:xfrm>
          <a:prstGeom prst="rect">
            <a:avLst/>
          </a:prstGeom>
          <a:noFill/>
        </p:spPr>
        <p:txBody>
          <a:bodyPr wrap="square" rtlCol="0">
            <a:spAutoFit/>
          </a:bodyPr>
          <a:lstStyle/>
          <a:p>
            <a:r>
              <a:rPr lang="en-US"/>
              <a:t>In conclusion, we have built a working PCB that is capable of sensing different environmental factors and communicating data to operators of the PCB.  It is capable of powering each of its components off battery power to allow it to function in harsh environments without a constant power source.</a:t>
            </a:r>
          </a:p>
          <a:p>
            <a:endParaRPr lang="en-US"/>
          </a:p>
          <a:p>
            <a:r>
              <a:rPr lang="en-US"/>
              <a:t>As we proceed on this project into the future, we are creating different design iterations to fit the more specific needs of our sponsor such as using multiple ground planes and introducing an antenna into the design.</a:t>
            </a:r>
          </a:p>
        </p:txBody>
      </p:sp>
    </p:spTree>
    <p:extLst>
      <p:ext uri="{BB962C8B-B14F-4D97-AF65-F5344CB8AC3E}">
        <p14:creationId xmlns:p14="http://schemas.microsoft.com/office/powerpoint/2010/main" val="2762178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7CBCE-771E-2EE1-BC8C-56A1B94243B1}"/>
              </a:ext>
            </a:extLst>
          </p:cNvPr>
          <p:cNvSpPr>
            <a:spLocks noGrp="1"/>
          </p:cNvSpPr>
          <p:nvPr>
            <p:ph type="title"/>
          </p:nvPr>
        </p:nvSpPr>
        <p:spPr>
          <a:xfrm>
            <a:off x="-50" y="736785"/>
            <a:ext cx="3279689" cy="1449775"/>
          </a:xfrm>
        </p:spPr>
        <p:txBody>
          <a:bodyPr anchor="b">
            <a:normAutofit fontScale="90000"/>
          </a:bodyPr>
          <a:lstStyle/>
          <a:p>
            <a:r>
              <a:rPr lang="en-US" err="1"/>
              <a:t>HArsh</a:t>
            </a:r>
            <a:r>
              <a:rPr lang="en-US"/>
              <a:t> Environment Sensor Version 2</a:t>
            </a:r>
          </a:p>
        </p:txBody>
      </p:sp>
      <p:sp>
        <p:nvSpPr>
          <p:cNvPr id="8" name="Text Placeholder 3">
            <a:extLst>
              <a:ext uri="{FF2B5EF4-FFF2-40B4-BE49-F238E27FC236}">
                <a16:creationId xmlns:a16="http://schemas.microsoft.com/office/drawing/2014/main" id="{2AD3F807-6004-CA4A-5446-98A115CF9516}"/>
              </a:ext>
            </a:extLst>
          </p:cNvPr>
          <p:cNvSpPr>
            <a:spLocks noGrp="1"/>
          </p:cNvSpPr>
          <p:nvPr>
            <p:ph type="body" sz="half" idx="2"/>
          </p:nvPr>
        </p:nvSpPr>
        <p:spPr>
          <a:xfrm>
            <a:off x="126952" y="2459893"/>
            <a:ext cx="3233096" cy="1933605"/>
          </a:xfrm>
        </p:spPr>
        <p:txBody>
          <a:bodyPr vert="horz" lIns="91440" tIns="45720" rIns="91440" bIns="45720" rtlCol="0" anchor="t">
            <a:noAutofit/>
          </a:bodyPr>
          <a:lstStyle/>
          <a:p>
            <a:pPr algn="l"/>
            <a:r>
              <a:rPr lang="en-US">
                <a:latin typeface="Arial"/>
                <a:cs typeface="Arial"/>
              </a:rPr>
              <a:t>•</a:t>
            </a:r>
            <a:r>
              <a:rPr lang="en-US">
                <a:latin typeface="Calibri"/>
                <a:cs typeface="Calibri"/>
              </a:rPr>
              <a:t>The project involves developing a sensor system for harsh environments, including power regulation, communication interfaces, logic control, and battery management.</a:t>
            </a:r>
            <a:endParaRPr lang="en-US"/>
          </a:p>
          <a:p>
            <a:pPr algn="l"/>
            <a:r>
              <a:rPr lang="en-US">
                <a:latin typeface="Arial"/>
                <a:cs typeface="Arial"/>
              </a:rPr>
              <a:t>•</a:t>
            </a:r>
            <a:r>
              <a:rPr lang="en-US">
                <a:latin typeface="Calibri"/>
                <a:cs typeface="Calibri"/>
              </a:rPr>
              <a:t>The purpose of the PCB is to collect data and forward it through wireless channels to Software Logistics' web platform </a:t>
            </a:r>
            <a:r>
              <a:rPr lang="en-US" err="1">
                <a:latin typeface="Calibri"/>
                <a:cs typeface="Calibri"/>
              </a:rPr>
              <a:t>NuvIoT</a:t>
            </a:r>
            <a:r>
              <a:rPr lang="en-US">
                <a:latin typeface="Calibri"/>
                <a:cs typeface="Calibri"/>
              </a:rPr>
              <a:t> for remote monitoring and data analysis</a:t>
            </a:r>
            <a:endParaRPr lang="en-US" err="1"/>
          </a:p>
          <a:p>
            <a:endParaRPr lang="en-US"/>
          </a:p>
        </p:txBody>
      </p:sp>
      <p:sp>
        <p:nvSpPr>
          <p:cNvPr id="10" name="Date Placeholder 4">
            <a:extLst>
              <a:ext uri="{FF2B5EF4-FFF2-40B4-BE49-F238E27FC236}">
                <a16:creationId xmlns:a16="http://schemas.microsoft.com/office/drawing/2014/main" id="{E094D902-1F6B-B722-2E5D-1864E0D080F2}"/>
              </a:ext>
            </a:extLst>
          </p:cNvPr>
          <p:cNvSpPr>
            <a:spLocks noGrp="1"/>
          </p:cNvSpPr>
          <p:nvPr>
            <p:ph type="dt" sz="half" idx="10"/>
          </p:nvPr>
        </p:nvSpPr>
        <p:spPr>
          <a:xfrm rot="5400000">
            <a:off x="10471087" y="4891318"/>
            <a:ext cx="2673295" cy="365125"/>
          </a:xfrm>
        </p:spPr>
        <p:txBody>
          <a:bodyPr/>
          <a:lstStyle/>
          <a:p>
            <a:pPr>
              <a:spcAft>
                <a:spcPts val="600"/>
              </a:spcAft>
            </a:pPr>
            <a:fld id="{EA083798-E30A-4DCE-8C7C-086585682CCD}" type="datetime1">
              <a:rPr lang="en-US"/>
              <a:pPr>
                <a:spcAft>
                  <a:spcPts val="600"/>
                </a:spcAft>
              </a:pPr>
              <a:t>10/22/2024</a:t>
            </a:fld>
            <a:endParaRPr lang="en-US"/>
          </a:p>
        </p:txBody>
      </p:sp>
      <p:sp>
        <p:nvSpPr>
          <p:cNvPr id="12" name="Footer Placeholder 5">
            <a:extLst>
              <a:ext uri="{FF2B5EF4-FFF2-40B4-BE49-F238E27FC236}">
                <a16:creationId xmlns:a16="http://schemas.microsoft.com/office/drawing/2014/main" id="{2A804430-3FFC-F762-55D2-B26ACD1100B1}"/>
              </a:ext>
            </a:extLst>
          </p:cNvPr>
          <p:cNvSpPr>
            <a:spLocks noGrp="1"/>
          </p:cNvSpPr>
          <p:nvPr>
            <p:ph type="ftr" sz="quarter" idx="11"/>
          </p:nvPr>
        </p:nvSpPr>
        <p:spPr>
          <a:xfrm rot="5400000">
            <a:off x="10473021" y="1609893"/>
            <a:ext cx="2669427" cy="365125"/>
          </a:xfrm>
        </p:spPr>
        <p:txBody>
          <a:bodyPr/>
          <a:lstStyle/>
          <a:p>
            <a:pPr>
              <a:spcAft>
                <a:spcPts val="600"/>
              </a:spcAft>
            </a:pPr>
            <a:r>
              <a:rPr lang="en-US"/>
              <a:t>
              </a:t>
            </a:r>
          </a:p>
        </p:txBody>
      </p:sp>
      <p:pic>
        <p:nvPicPr>
          <p:cNvPr id="3" name="Picture 2" descr="A black rectangular object with a circuit board&#10;&#10;Description automatically generated">
            <a:extLst>
              <a:ext uri="{FF2B5EF4-FFF2-40B4-BE49-F238E27FC236}">
                <a16:creationId xmlns:a16="http://schemas.microsoft.com/office/drawing/2014/main" id="{D0AB8980-8D1C-67A1-BD18-DD1E464951A0}"/>
              </a:ext>
            </a:extLst>
          </p:cNvPr>
          <p:cNvPicPr>
            <a:picLocks noChangeAspect="1"/>
          </p:cNvPicPr>
          <p:nvPr/>
        </p:nvPicPr>
        <p:blipFill>
          <a:blip r:embed="rId2"/>
          <a:stretch>
            <a:fillRect/>
          </a:stretch>
        </p:blipFill>
        <p:spPr>
          <a:xfrm>
            <a:off x="3509411" y="407735"/>
            <a:ext cx="8481862" cy="6042526"/>
          </a:xfrm>
          <a:prstGeom prst="rect">
            <a:avLst/>
          </a:prstGeom>
        </p:spPr>
      </p:pic>
    </p:spTree>
    <p:extLst>
      <p:ext uri="{BB962C8B-B14F-4D97-AF65-F5344CB8AC3E}">
        <p14:creationId xmlns:p14="http://schemas.microsoft.com/office/powerpoint/2010/main" val="14697332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D9BE8A-D4A4-1BF5-BCD6-C9782D6B9D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657841-F718-7F24-4800-99A6D36A1ADF}"/>
              </a:ext>
            </a:extLst>
          </p:cNvPr>
          <p:cNvSpPr>
            <a:spLocks noGrp="1"/>
          </p:cNvSpPr>
          <p:nvPr>
            <p:ph type="title"/>
          </p:nvPr>
        </p:nvSpPr>
        <p:spPr>
          <a:xfrm>
            <a:off x="386829" y="684498"/>
            <a:ext cx="9238434" cy="857559"/>
          </a:xfrm>
        </p:spPr>
        <p:txBody>
          <a:bodyPr anchor="b">
            <a:normAutofit/>
          </a:bodyPr>
          <a:lstStyle/>
          <a:p>
            <a:r>
              <a:rPr lang="en-US"/>
              <a:t>Technical Design</a:t>
            </a:r>
          </a:p>
        </p:txBody>
      </p:sp>
      <p:sp>
        <p:nvSpPr>
          <p:cNvPr id="8" name="Date Placeholder 3">
            <a:extLst>
              <a:ext uri="{FF2B5EF4-FFF2-40B4-BE49-F238E27FC236}">
                <a16:creationId xmlns:a16="http://schemas.microsoft.com/office/drawing/2014/main" id="{82936430-73BA-F9F1-D514-3D99F183AAA2}"/>
              </a:ext>
            </a:extLst>
          </p:cNvPr>
          <p:cNvSpPr>
            <a:spLocks noGrp="1"/>
          </p:cNvSpPr>
          <p:nvPr>
            <p:ph type="dt" sz="half" idx="10"/>
          </p:nvPr>
        </p:nvSpPr>
        <p:spPr>
          <a:xfrm rot="5400000">
            <a:off x="10471087" y="4891318"/>
            <a:ext cx="2673295" cy="365125"/>
          </a:xfrm>
        </p:spPr>
        <p:txBody>
          <a:bodyPr/>
          <a:lstStyle/>
          <a:p>
            <a:pPr>
              <a:spcAft>
                <a:spcPts val="600"/>
              </a:spcAft>
            </a:pPr>
            <a:fld id="{787B1F75-87BE-494C-8B0C-11573088FADF}" type="datetime1">
              <a:rPr lang="en-US"/>
              <a:pPr>
                <a:spcAft>
                  <a:spcPts val="600"/>
                </a:spcAft>
              </a:pPr>
              <a:t>10/22/2024</a:t>
            </a:fld>
            <a:endParaRPr lang="en-US"/>
          </a:p>
        </p:txBody>
      </p:sp>
      <p:sp>
        <p:nvSpPr>
          <p:cNvPr id="10" name="Footer Placeholder 4">
            <a:extLst>
              <a:ext uri="{FF2B5EF4-FFF2-40B4-BE49-F238E27FC236}">
                <a16:creationId xmlns:a16="http://schemas.microsoft.com/office/drawing/2014/main" id="{572ECD2A-4CD4-5E35-B425-CEDEB7BD5BB3}"/>
              </a:ext>
            </a:extLst>
          </p:cNvPr>
          <p:cNvSpPr>
            <a:spLocks noGrp="1"/>
          </p:cNvSpPr>
          <p:nvPr>
            <p:ph type="ftr" sz="quarter" idx="11"/>
          </p:nvPr>
        </p:nvSpPr>
        <p:spPr>
          <a:xfrm rot="5400000">
            <a:off x="10473021" y="1609893"/>
            <a:ext cx="2669427" cy="365125"/>
          </a:xfrm>
        </p:spPr>
        <p:txBody>
          <a:bodyPr/>
          <a:lstStyle/>
          <a:p>
            <a:pPr>
              <a:spcAft>
                <a:spcPts val="600"/>
              </a:spcAft>
            </a:pPr>
            <a:r>
              <a:rPr lang="en-US"/>
              <a:t>
              </a:t>
            </a:r>
          </a:p>
        </p:txBody>
      </p:sp>
      <p:pic>
        <p:nvPicPr>
          <p:cNvPr id="4" name="Picture 3" descr="A diagram of a computer&#10;&#10;Description automatically generated">
            <a:extLst>
              <a:ext uri="{FF2B5EF4-FFF2-40B4-BE49-F238E27FC236}">
                <a16:creationId xmlns:a16="http://schemas.microsoft.com/office/drawing/2014/main" id="{4BAD50CE-B9C3-F6CE-241B-836462F60FE9}"/>
              </a:ext>
            </a:extLst>
          </p:cNvPr>
          <p:cNvPicPr>
            <a:picLocks noChangeAspect="1"/>
          </p:cNvPicPr>
          <p:nvPr/>
        </p:nvPicPr>
        <p:blipFill>
          <a:blip r:embed="rId2"/>
          <a:stretch>
            <a:fillRect/>
          </a:stretch>
        </p:blipFill>
        <p:spPr>
          <a:xfrm>
            <a:off x="4876632" y="79208"/>
            <a:ext cx="7117682" cy="3845427"/>
          </a:xfrm>
          <a:prstGeom prst="rect">
            <a:avLst/>
          </a:prstGeom>
        </p:spPr>
      </p:pic>
      <p:pic>
        <p:nvPicPr>
          <p:cNvPr id="5" name="Picture 4" descr="A diagram of a circuit&#10;&#10;Description automatically generated">
            <a:extLst>
              <a:ext uri="{FF2B5EF4-FFF2-40B4-BE49-F238E27FC236}">
                <a16:creationId xmlns:a16="http://schemas.microsoft.com/office/drawing/2014/main" id="{6145DC21-D17F-0582-C463-3D4F24FCD74E}"/>
              </a:ext>
            </a:extLst>
          </p:cNvPr>
          <p:cNvPicPr>
            <a:picLocks noChangeAspect="1"/>
          </p:cNvPicPr>
          <p:nvPr/>
        </p:nvPicPr>
        <p:blipFill>
          <a:blip r:embed="rId3"/>
          <a:stretch>
            <a:fillRect/>
          </a:stretch>
        </p:blipFill>
        <p:spPr>
          <a:xfrm>
            <a:off x="4932028" y="4234697"/>
            <a:ext cx="6886575" cy="2105025"/>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6D0BD826-5312-F1E8-D2B6-6BCEB0ACBC49}"/>
              </a:ext>
            </a:extLst>
          </p:cNvPr>
          <p:cNvPicPr>
            <a:picLocks noChangeAspect="1"/>
          </p:cNvPicPr>
          <p:nvPr/>
        </p:nvPicPr>
        <p:blipFill>
          <a:blip r:embed="rId4"/>
          <a:stretch>
            <a:fillRect/>
          </a:stretch>
        </p:blipFill>
        <p:spPr>
          <a:xfrm>
            <a:off x="140201" y="2692901"/>
            <a:ext cx="2907966" cy="3089777"/>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ABD73168-7A45-9281-4160-A385243285D2}"/>
              </a:ext>
            </a:extLst>
          </p:cNvPr>
          <p:cNvPicPr>
            <a:picLocks noChangeAspect="1"/>
          </p:cNvPicPr>
          <p:nvPr/>
        </p:nvPicPr>
        <p:blipFill>
          <a:blip r:embed="rId5"/>
          <a:stretch>
            <a:fillRect/>
          </a:stretch>
        </p:blipFill>
        <p:spPr>
          <a:xfrm>
            <a:off x="3146091" y="2737018"/>
            <a:ext cx="1588503" cy="2540335"/>
          </a:xfrm>
          <a:prstGeom prst="rect">
            <a:avLst/>
          </a:prstGeom>
        </p:spPr>
      </p:pic>
    </p:spTree>
    <p:extLst>
      <p:ext uri="{BB962C8B-B14F-4D97-AF65-F5344CB8AC3E}">
        <p14:creationId xmlns:p14="http://schemas.microsoft.com/office/powerpoint/2010/main" val="16886353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descr="A close-up of a circuit board&#10;&#10;Description automatically generated">
            <a:extLst>
              <a:ext uri="{FF2B5EF4-FFF2-40B4-BE49-F238E27FC236}">
                <a16:creationId xmlns:a16="http://schemas.microsoft.com/office/drawing/2014/main" id="{E53F05AC-ED71-DA0A-8147-5DE74D0F8364}"/>
              </a:ext>
            </a:extLst>
          </p:cNvPr>
          <p:cNvPicPr>
            <a:picLocks noGrp="1" noChangeAspect="1"/>
          </p:cNvPicPr>
          <p:nvPr>
            <p:ph idx="1"/>
          </p:nvPr>
        </p:nvPicPr>
        <p:blipFill>
          <a:blip r:embed="rId2"/>
          <a:stretch>
            <a:fillRect/>
          </a:stretch>
        </p:blipFill>
        <p:spPr>
          <a:xfrm>
            <a:off x="-1348" y="203042"/>
            <a:ext cx="5312077" cy="6332279"/>
          </a:xfrm>
        </p:spPr>
      </p:pic>
      <p:sp>
        <p:nvSpPr>
          <p:cNvPr id="2" name="Title 1">
            <a:extLst>
              <a:ext uri="{FF2B5EF4-FFF2-40B4-BE49-F238E27FC236}">
                <a16:creationId xmlns:a16="http://schemas.microsoft.com/office/drawing/2014/main" id="{1DC93376-27FB-444D-968A-8C005BACD565}"/>
              </a:ext>
            </a:extLst>
          </p:cNvPr>
          <p:cNvSpPr>
            <a:spLocks noGrp="1"/>
          </p:cNvSpPr>
          <p:nvPr>
            <p:ph type="title"/>
          </p:nvPr>
        </p:nvSpPr>
        <p:spPr>
          <a:xfrm>
            <a:off x="2028247" y="-726903"/>
            <a:ext cx="3279689" cy="1864196"/>
          </a:xfrm>
        </p:spPr>
        <p:txBody>
          <a:bodyPr/>
          <a:lstStyle/>
          <a:p>
            <a:r>
              <a:rPr lang="en-US" sz="4400">
                <a:solidFill>
                  <a:schemeClr val="bg1"/>
                </a:solidFill>
              </a:rPr>
              <a:t>V1</a:t>
            </a:r>
          </a:p>
        </p:txBody>
      </p:sp>
      <p:sp>
        <p:nvSpPr>
          <p:cNvPr id="5" name="Date Placeholder 4">
            <a:extLst>
              <a:ext uri="{FF2B5EF4-FFF2-40B4-BE49-F238E27FC236}">
                <a16:creationId xmlns:a16="http://schemas.microsoft.com/office/drawing/2014/main" id="{93749CA4-2431-442B-E6F2-13CDDCD3DDE0}"/>
              </a:ext>
            </a:extLst>
          </p:cNvPr>
          <p:cNvSpPr>
            <a:spLocks noGrp="1"/>
          </p:cNvSpPr>
          <p:nvPr>
            <p:ph type="dt" sz="half" idx="10"/>
          </p:nvPr>
        </p:nvSpPr>
        <p:spPr/>
        <p:txBody>
          <a:bodyPr/>
          <a:lstStyle/>
          <a:p>
            <a:fld id="{A254A6BA-9516-46E4-A7B2-F0A658C87E72}" type="datetime1">
              <a:rPr lang="en-US"/>
              <a:t>10/22/2024</a:t>
            </a:fld>
            <a:endParaRPr lang="en-US"/>
          </a:p>
        </p:txBody>
      </p:sp>
      <p:sp>
        <p:nvSpPr>
          <p:cNvPr id="6" name="Footer Placeholder 5">
            <a:extLst>
              <a:ext uri="{FF2B5EF4-FFF2-40B4-BE49-F238E27FC236}">
                <a16:creationId xmlns:a16="http://schemas.microsoft.com/office/drawing/2014/main" id="{4574840A-007D-E587-A7E4-F7050DAC2E63}"/>
              </a:ext>
            </a:extLst>
          </p:cNvPr>
          <p:cNvSpPr>
            <a:spLocks noGrp="1"/>
          </p:cNvSpPr>
          <p:nvPr>
            <p:ph type="ftr" sz="quarter" idx="11"/>
          </p:nvPr>
        </p:nvSpPr>
        <p:spPr/>
        <p:txBody>
          <a:bodyPr/>
          <a:lstStyle/>
          <a:p>
            <a:r>
              <a:rPr lang="en-US"/>
              <a:t>
              </a:t>
            </a:r>
          </a:p>
        </p:txBody>
      </p:sp>
      <p:sp>
        <p:nvSpPr>
          <p:cNvPr id="7" name="Slide Number Placeholder 6">
            <a:extLst>
              <a:ext uri="{FF2B5EF4-FFF2-40B4-BE49-F238E27FC236}">
                <a16:creationId xmlns:a16="http://schemas.microsoft.com/office/drawing/2014/main" id="{B3D45DCD-6D6D-6445-A6E1-A186871110ED}"/>
              </a:ext>
            </a:extLst>
          </p:cNvPr>
          <p:cNvSpPr>
            <a:spLocks noGrp="1"/>
          </p:cNvSpPr>
          <p:nvPr>
            <p:ph type="sldNum" sz="quarter" idx="12"/>
          </p:nvPr>
        </p:nvSpPr>
        <p:spPr/>
        <p:txBody>
          <a:bodyPr/>
          <a:lstStyle/>
          <a:p>
            <a:fld id="{196A61CA-0502-4EE4-9724-96EA822543E5}" type="slidenum">
              <a:rPr lang="en-US" dirty="0"/>
              <a:t>4</a:t>
            </a:fld>
            <a:endParaRPr lang="en-US"/>
          </a:p>
        </p:txBody>
      </p:sp>
      <p:pic>
        <p:nvPicPr>
          <p:cNvPr id="3" name="Picture 2" descr="A black circuit board with many small chips&#10;&#10;Description automatically generated">
            <a:extLst>
              <a:ext uri="{FF2B5EF4-FFF2-40B4-BE49-F238E27FC236}">
                <a16:creationId xmlns:a16="http://schemas.microsoft.com/office/drawing/2014/main" id="{66B3F2A9-72D3-04E2-AF00-39A2D4F1FD90}"/>
              </a:ext>
            </a:extLst>
          </p:cNvPr>
          <p:cNvPicPr>
            <a:picLocks noChangeAspect="1"/>
          </p:cNvPicPr>
          <p:nvPr/>
        </p:nvPicPr>
        <p:blipFill>
          <a:blip r:embed="rId3"/>
          <a:stretch>
            <a:fillRect/>
          </a:stretch>
        </p:blipFill>
        <p:spPr>
          <a:xfrm>
            <a:off x="5471180" y="317500"/>
            <a:ext cx="6718578" cy="6103938"/>
          </a:xfrm>
          <a:prstGeom prst="rect">
            <a:avLst/>
          </a:prstGeom>
        </p:spPr>
      </p:pic>
      <p:sp>
        <p:nvSpPr>
          <p:cNvPr id="9" name="Title 1">
            <a:extLst>
              <a:ext uri="{FF2B5EF4-FFF2-40B4-BE49-F238E27FC236}">
                <a16:creationId xmlns:a16="http://schemas.microsoft.com/office/drawing/2014/main" id="{E4402571-3A86-201C-BD55-EB406EA8D7AB}"/>
              </a:ext>
            </a:extLst>
          </p:cNvPr>
          <p:cNvSpPr txBox="1">
            <a:spLocks/>
          </p:cNvSpPr>
          <p:nvPr/>
        </p:nvSpPr>
        <p:spPr>
          <a:xfrm>
            <a:off x="3180434" y="-725822"/>
            <a:ext cx="3279689" cy="1864196"/>
          </a:xfrm>
          <a:prstGeom prst="rect">
            <a:avLst/>
          </a:prstGeom>
        </p:spPr>
        <p:txBody>
          <a:bodyPr vert="horz" lIns="91440" tIns="45720" rIns="91440" bIns="45720" rtlCol="0" anchor="b">
            <a:noAutofit/>
          </a:bodyPr>
          <a:lstStyle>
            <a:lvl1pPr algn="r"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a:lstStyle>
          <a:p>
            <a:r>
              <a:rPr lang="en-US" sz="4400">
                <a:solidFill>
                  <a:schemeClr val="bg1"/>
                </a:solidFill>
              </a:rPr>
              <a:t>V2</a:t>
            </a:r>
          </a:p>
        </p:txBody>
      </p:sp>
    </p:spTree>
    <p:extLst>
      <p:ext uri="{BB962C8B-B14F-4D97-AF65-F5344CB8AC3E}">
        <p14:creationId xmlns:p14="http://schemas.microsoft.com/office/powerpoint/2010/main" val="1288435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B369E-8229-075B-5FC6-5C3D5407CCF8}"/>
              </a:ext>
            </a:extLst>
          </p:cNvPr>
          <p:cNvSpPr>
            <a:spLocks noGrp="1"/>
          </p:cNvSpPr>
          <p:nvPr>
            <p:ph type="title"/>
          </p:nvPr>
        </p:nvSpPr>
        <p:spPr>
          <a:xfrm>
            <a:off x="3960592" y="-1234"/>
            <a:ext cx="10353762" cy="642924"/>
          </a:xfrm>
        </p:spPr>
        <p:txBody>
          <a:bodyPr/>
          <a:lstStyle/>
          <a:p>
            <a:r>
              <a:rPr lang="en-US"/>
              <a:t>System Diagram</a:t>
            </a:r>
          </a:p>
        </p:txBody>
      </p:sp>
      <p:sp>
        <p:nvSpPr>
          <p:cNvPr id="3" name="Rectangle 2">
            <a:extLst>
              <a:ext uri="{FF2B5EF4-FFF2-40B4-BE49-F238E27FC236}">
                <a16:creationId xmlns:a16="http://schemas.microsoft.com/office/drawing/2014/main" id="{C4E4D3DE-6D37-F6ED-6DD7-3689FAA4EC90}"/>
              </a:ext>
            </a:extLst>
          </p:cNvPr>
          <p:cNvSpPr/>
          <p:nvPr/>
        </p:nvSpPr>
        <p:spPr>
          <a:xfrm>
            <a:off x="5315401" y="2298579"/>
            <a:ext cx="1495914" cy="4129251"/>
          </a:xfrm>
          <a:prstGeom prst="rect">
            <a:avLst/>
          </a:prstGeom>
          <a:solidFill>
            <a:schemeClr val="accent3"/>
          </a:soli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ESP-32</a:t>
            </a:r>
          </a:p>
        </p:txBody>
      </p:sp>
      <p:sp>
        <p:nvSpPr>
          <p:cNvPr id="4" name="Rectangle 3">
            <a:extLst>
              <a:ext uri="{FF2B5EF4-FFF2-40B4-BE49-F238E27FC236}">
                <a16:creationId xmlns:a16="http://schemas.microsoft.com/office/drawing/2014/main" id="{625EE145-2242-B8AE-227B-A90B8F1AA4FC}"/>
              </a:ext>
            </a:extLst>
          </p:cNvPr>
          <p:cNvSpPr/>
          <p:nvPr/>
        </p:nvSpPr>
        <p:spPr>
          <a:xfrm>
            <a:off x="6424881" y="719469"/>
            <a:ext cx="1830991" cy="937423"/>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Lithium Battery</a:t>
            </a:r>
            <a:br>
              <a:rPr lang="en-US"/>
            </a:br>
            <a:r>
              <a:rPr lang="en-US"/>
              <a:t>Monitoring</a:t>
            </a:r>
          </a:p>
        </p:txBody>
      </p:sp>
      <p:sp>
        <p:nvSpPr>
          <p:cNvPr id="5" name="Rectangle 4">
            <a:extLst>
              <a:ext uri="{FF2B5EF4-FFF2-40B4-BE49-F238E27FC236}">
                <a16:creationId xmlns:a16="http://schemas.microsoft.com/office/drawing/2014/main" id="{6AE17E58-251C-3026-7B22-9ECAF47D9025}"/>
              </a:ext>
            </a:extLst>
          </p:cNvPr>
          <p:cNvSpPr/>
          <p:nvPr/>
        </p:nvSpPr>
        <p:spPr>
          <a:xfrm>
            <a:off x="10190737" y="791408"/>
            <a:ext cx="1332128" cy="486072"/>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err="1"/>
              <a:t>LIpo</a:t>
            </a:r>
            <a:r>
              <a:rPr lang="en-US"/>
              <a:t> Cell</a:t>
            </a:r>
          </a:p>
        </p:txBody>
      </p:sp>
      <p:cxnSp>
        <p:nvCxnSpPr>
          <p:cNvPr id="7" name="Straight Arrow Connector 6">
            <a:extLst>
              <a:ext uri="{FF2B5EF4-FFF2-40B4-BE49-F238E27FC236}">
                <a16:creationId xmlns:a16="http://schemas.microsoft.com/office/drawing/2014/main" id="{26F4142C-7656-9177-54EC-A83C6C8A090C}"/>
              </a:ext>
            </a:extLst>
          </p:cNvPr>
          <p:cNvCxnSpPr/>
          <p:nvPr/>
        </p:nvCxnSpPr>
        <p:spPr>
          <a:xfrm>
            <a:off x="8216744" y="956158"/>
            <a:ext cx="2006089" cy="1982"/>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092F5E2-0CA0-2D70-54D3-738136D4CC57}"/>
              </a:ext>
            </a:extLst>
          </p:cNvPr>
          <p:cNvCxnSpPr>
            <a:cxnSpLocks/>
          </p:cNvCxnSpPr>
          <p:nvPr/>
        </p:nvCxnSpPr>
        <p:spPr>
          <a:xfrm>
            <a:off x="1452044" y="1171979"/>
            <a:ext cx="745131" cy="318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CF647544-F82C-F23E-E6CC-5B4109EF2E43}"/>
              </a:ext>
            </a:extLst>
          </p:cNvPr>
          <p:cNvCxnSpPr>
            <a:cxnSpLocks/>
          </p:cNvCxnSpPr>
          <p:nvPr/>
        </p:nvCxnSpPr>
        <p:spPr>
          <a:xfrm>
            <a:off x="1730904" y="4160110"/>
            <a:ext cx="3571349" cy="2443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12B3F2BC-3F11-D99F-C31D-0CCFBF4A9C09}"/>
              </a:ext>
            </a:extLst>
          </p:cNvPr>
          <p:cNvSpPr/>
          <p:nvPr/>
        </p:nvSpPr>
        <p:spPr>
          <a:xfrm>
            <a:off x="115178" y="2296844"/>
            <a:ext cx="1413877" cy="583257"/>
          </a:xfrm>
          <a:prstGeom prst="rect">
            <a:avLst/>
          </a:prstGeom>
          <a:solidFill>
            <a:schemeClr val="accent3"/>
          </a:soli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3X Analog Signal Input</a:t>
            </a:r>
          </a:p>
        </p:txBody>
      </p:sp>
      <p:sp>
        <p:nvSpPr>
          <p:cNvPr id="24" name="Rectangle 23">
            <a:extLst>
              <a:ext uri="{FF2B5EF4-FFF2-40B4-BE49-F238E27FC236}">
                <a16:creationId xmlns:a16="http://schemas.microsoft.com/office/drawing/2014/main" id="{44DC63D5-4DB1-0698-7C5C-ADF2F13A1BD7}"/>
              </a:ext>
            </a:extLst>
          </p:cNvPr>
          <p:cNvSpPr/>
          <p:nvPr/>
        </p:nvSpPr>
        <p:spPr>
          <a:xfrm>
            <a:off x="522915" y="4817080"/>
            <a:ext cx="1721350" cy="581092"/>
          </a:xfrm>
          <a:prstGeom prst="rect">
            <a:avLst/>
          </a:prstGeom>
          <a:solidFill>
            <a:schemeClr val="accent3"/>
          </a:soli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Temp Sensor</a:t>
            </a:r>
          </a:p>
        </p:txBody>
      </p:sp>
      <p:cxnSp>
        <p:nvCxnSpPr>
          <p:cNvPr id="30" name="Straight Arrow Connector 29">
            <a:extLst>
              <a:ext uri="{FF2B5EF4-FFF2-40B4-BE49-F238E27FC236}">
                <a16:creationId xmlns:a16="http://schemas.microsoft.com/office/drawing/2014/main" id="{AD9B28F5-EF0C-E2FC-B286-B2D7DF974C2C}"/>
              </a:ext>
            </a:extLst>
          </p:cNvPr>
          <p:cNvCxnSpPr>
            <a:cxnSpLocks/>
          </p:cNvCxnSpPr>
          <p:nvPr/>
        </p:nvCxnSpPr>
        <p:spPr>
          <a:xfrm flipV="1">
            <a:off x="2263243" y="5286695"/>
            <a:ext cx="3052385" cy="109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E8E1D272-933E-964E-C72C-D2EA6AD165A9}"/>
              </a:ext>
            </a:extLst>
          </p:cNvPr>
          <p:cNvSpPr/>
          <p:nvPr/>
        </p:nvSpPr>
        <p:spPr>
          <a:xfrm>
            <a:off x="123738" y="911723"/>
            <a:ext cx="1300245" cy="493381"/>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24VDC IN</a:t>
            </a:r>
          </a:p>
        </p:txBody>
      </p:sp>
      <p:sp>
        <p:nvSpPr>
          <p:cNvPr id="53" name="Rectangle 52">
            <a:extLst>
              <a:ext uri="{FF2B5EF4-FFF2-40B4-BE49-F238E27FC236}">
                <a16:creationId xmlns:a16="http://schemas.microsoft.com/office/drawing/2014/main" id="{9064189F-8E97-B6A5-3041-90A4F3C4B0BA}"/>
              </a:ext>
            </a:extLst>
          </p:cNvPr>
          <p:cNvSpPr/>
          <p:nvPr/>
        </p:nvSpPr>
        <p:spPr>
          <a:xfrm>
            <a:off x="9874565" y="4927094"/>
            <a:ext cx="1721350" cy="327093"/>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RST_CMD</a:t>
            </a:r>
          </a:p>
        </p:txBody>
      </p:sp>
      <p:sp>
        <p:nvSpPr>
          <p:cNvPr id="54" name="Rectangle 53">
            <a:extLst>
              <a:ext uri="{FF2B5EF4-FFF2-40B4-BE49-F238E27FC236}">
                <a16:creationId xmlns:a16="http://schemas.microsoft.com/office/drawing/2014/main" id="{B5504E1E-B3E5-67DB-897F-F141C138949F}"/>
              </a:ext>
            </a:extLst>
          </p:cNvPr>
          <p:cNvSpPr/>
          <p:nvPr/>
        </p:nvSpPr>
        <p:spPr>
          <a:xfrm>
            <a:off x="9874565" y="4508914"/>
            <a:ext cx="1721350" cy="336862"/>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CFG_CMD</a:t>
            </a:r>
            <a:endParaRPr lang="en-US">
              <a:solidFill>
                <a:srgbClr val="000000"/>
              </a:solidFill>
            </a:endParaRPr>
          </a:p>
        </p:txBody>
      </p:sp>
      <p:sp>
        <p:nvSpPr>
          <p:cNvPr id="9" name="Rectangle 8">
            <a:extLst>
              <a:ext uri="{FF2B5EF4-FFF2-40B4-BE49-F238E27FC236}">
                <a16:creationId xmlns:a16="http://schemas.microsoft.com/office/drawing/2014/main" id="{25478A78-9105-B5F3-D1E0-70E723982C40}"/>
              </a:ext>
            </a:extLst>
          </p:cNvPr>
          <p:cNvSpPr/>
          <p:nvPr/>
        </p:nvSpPr>
        <p:spPr>
          <a:xfrm>
            <a:off x="9874566" y="5396017"/>
            <a:ext cx="1760426" cy="1245401"/>
          </a:xfrm>
          <a:prstGeom prst="rect">
            <a:avLst/>
          </a:prstGeom>
          <a:solidFill>
            <a:schemeClr val="accent3"/>
          </a:soli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SIMCOM</a:t>
            </a:r>
            <a:br>
              <a:rPr lang="en-US"/>
            </a:br>
            <a:r>
              <a:rPr lang="en-US"/>
              <a:t>Networking</a:t>
            </a:r>
            <a:br>
              <a:rPr lang="en-US"/>
            </a:br>
            <a:r>
              <a:rPr lang="en-US"/>
              <a:t> (4G LTE)</a:t>
            </a:r>
          </a:p>
        </p:txBody>
      </p:sp>
      <p:cxnSp>
        <p:nvCxnSpPr>
          <p:cNvPr id="13" name="Straight Arrow Connector 12">
            <a:extLst>
              <a:ext uri="{FF2B5EF4-FFF2-40B4-BE49-F238E27FC236}">
                <a16:creationId xmlns:a16="http://schemas.microsoft.com/office/drawing/2014/main" id="{13609A0E-EF2C-EAD3-6C83-F688CBCA06E7}"/>
              </a:ext>
            </a:extLst>
          </p:cNvPr>
          <p:cNvCxnSpPr>
            <a:cxnSpLocks/>
          </p:cNvCxnSpPr>
          <p:nvPr/>
        </p:nvCxnSpPr>
        <p:spPr>
          <a:xfrm>
            <a:off x="6812844" y="6015842"/>
            <a:ext cx="2994051" cy="867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751AC53-FACE-2AAB-85A8-D1CFB932D074}"/>
              </a:ext>
            </a:extLst>
          </p:cNvPr>
          <p:cNvCxnSpPr>
            <a:cxnSpLocks/>
          </p:cNvCxnSpPr>
          <p:nvPr/>
        </p:nvCxnSpPr>
        <p:spPr>
          <a:xfrm flipH="1">
            <a:off x="6846819" y="5087767"/>
            <a:ext cx="3004256" cy="867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0C12CF88-8EA5-7325-237D-D9FC02B3FEEE}"/>
              </a:ext>
            </a:extLst>
          </p:cNvPr>
          <p:cNvCxnSpPr>
            <a:cxnSpLocks/>
          </p:cNvCxnSpPr>
          <p:nvPr/>
        </p:nvCxnSpPr>
        <p:spPr>
          <a:xfrm flipH="1">
            <a:off x="6837049" y="4247612"/>
            <a:ext cx="3004256" cy="867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308D605-9E04-C6B0-0D76-D430490C013E}"/>
              </a:ext>
            </a:extLst>
          </p:cNvPr>
          <p:cNvSpPr/>
          <p:nvPr/>
        </p:nvSpPr>
        <p:spPr>
          <a:xfrm>
            <a:off x="9874565" y="4069298"/>
            <a:ext cx="1721350" cy="336863"/>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SLP_CMD</a:t>
            </a:r>
            <a:endParaRPr lang="en-US">
              <a:solidFill>
                <a:srgbClr val="000000"/>
              </a:solidFill>
            </a:endParaRPr>
          </a:p>
        </p:txBody>
      </p:sp>
      <p:cxnSp>
        <p:nvCxnSpPr>
          <p:cNvPr id="25" name="Straight Arrow Connector 24">
            <a:extLst>
              <a:ext uri="{FF2B5EF4-FFF2-40B4-BE49-F238E27FC236}">
                <a16:creationId xmlns:a16="http://schemas.microsoft.com/office/drawing/2014/main" id="{28F64D83-1AEF-7A5A-B119-15B736C8BEDD}"/>
              </a:ext>
            </a:extLst>
          </p:cNvPr>
          <p:cNvCxnSpPr>
            <a:cxnSpLocks/>
          </p:cNvCxnSpPr>
          <p:nvPr/>
        </p:nvCxnSpPr>
        <p:spPr>
          <a:xfrm flipH="1">
            <a:off x="6846818" y="4667689"/>
            <a:ext cx="3004256" cy="867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628842BF-72A5-0E92-9846-90EFF19E3C29}"/>
              </a:ext>
            </a:extLst>
          </p:cNvPr>
          <p:cNvSpPr/>
          <p:nvPr/>
        </p:nvSpPr>
        <p:spPr>
          <a:xfrm>
            <a:off x="9874565" y="3629682"/>
            <a:ext cx="1721350" cy="336863"/>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BOOT_CMD</a:t>
            </a:r>
            <a:endParaRPr lang="en-US">
              <a:solidFill>
                <a:srgbClr val="000000"/>
              </a:solidFill>
            </a:endParaRPr>
          </a:p>
        </p:txBody>
      </p:sp>
      <p:cxnSp>
        <p:nvCxnSpPr>
          <p:cNvPr id="27" name="Straight Arrow Connector 26">
            <a:extLst>
              <a:ext uri="{FF2B5EF4-FFF2-40B4-BE49-F238E27FC236}">
                <a16:creationId xmlns:a16="http://schemas.microsoft.com/office/drawing/2014/main" id="{F23F7A74-237C-732C-558B-74028ADF8F89}"/>
              </a:ext>
            </a:extLst>
          </p:cNvPr>
          <p:cNvCxnSpPr>
            <a:cxnSpLocks/>
          </p:cNvCxnSpPr>
          <p:nvPr/>
        </p:nvCxnSpPr>
        <p:spPr>
          <a:xfrm flipH="1">
            <a:off x="6846818" y="3788458"/>
            <a:ext cx="3004256" cy="867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91F0A8B-7475-5E7C-56B0-0AB9C1231F1B}"/>
              </a:ext>
            </a:extLst>
          </p:cNvPr>
          <p:cNvCxnSpPr>
            <a:cxnSpLocks/>
          </p:cNvCxnSpPr>
          <p:nvPr/>
        </p:nvCxnSpPr>
        <p:spPr>
          <a:xfrm>
            <a:off x="3660779" y="2787288"/>
            <a:ext cx="7300" cy="2286640"/>
          </a:xfrm>
          <a:prstGeom prst="straightConnector1">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36978D25-D3E3-05FD-8A93-7FEB27E37977}"/>
              </a:ext>
            </a:extLst>
          </p:cNvPr>
          <p:cNvCxnSpPr>
            <a:cxnSpLocks/>
          </p:cNvCxnSpPr>
          <p:nvPr/>
        </p:nvCxnSpPr>
        <p:spPr>
          <a:xfrm flipH="1" flipV="1">
            <a:off x="2245104" y="5071293"/>
            <a:ext cx="1456710" cy="179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C0471AE-8235-0A6D-D3C9-005D2DE6F677}"/>
              </a:ext>
            </a:extLst>
          </p:cNvPr>
          <p:cNvSpPr txBox="1"/>
          <p:nvPr/>
        </p:nvSpPr>
        <p:spPr>
          <a:xfrm>
            <a:off x="3691012" y="2456747"/>
            <a:ext cx="1157653"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t>3.3V BUS</a:t>
            </a:r>
          </a:p>
        </p:txBody>
      </p:sp>
      <p:sp>
        <p:nvSpPr>
          <p:cNvPr id="45" name="TextBox 44">
            <a:extLst>
              <a:ext uri="{FF2B5EF4-FFF2-40B4-BE49-F238E27FC236}">
                <a16:creationId xmlns:a16="http://schemas.microsoft.com/office/drawing/2014/main" id="{AF53EE6E-0ECB-7B83-76E6-962CC3220238}"/>
              </a:ext>
            </a:extLst>
          </p:cNvPr>
          <p:cNvSpPr txBox="1"/>
          <p:nvPr/>
        </p:nvSpPr>
        <p:spPr>
          <a:xfrm>
            <a:off x="1535226" y="843537"/>
            <a:ext cx="74083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24V</a:t>
            </a:r>
          </a:p>
        </p:txBody>
      </p:sp>
      <p:sp>
        <p:nvSpPr>
          <p:cNvPr id="46" name="TextBox 45">
            <a:extLst>
              <a:ext uri="{FF2B5EF4-FFF2-40B4-BE49-F238E27FC236}">
                <a16:creationId xmlns:a16="http://schemas.microsoft.com/office/drawing/2014/main" id="{82C9B6BC-E55C-994F-6495-8CA3A0A0E167}"/>
              </a:ext>
            </a:extLst>
          </p:cNvPr>
          <p:cNvSpPr txBox="1"/>
          <p:nvPr/>
        </p:nvSpPr>
        <p:spPr>
          <a:xfrm>
            <a:off x="8012524" y="317501"/>
            <a:ext cx="241312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7.4v</a:t>
            </a:r>
          </a:p>
          <a:p>
            <a:pPr algn="ctr"/>
            <a:r>
              <a:rPr lang="en-US"/>
              <a:t> </a:t>
            </a:r>
            <a:r>
              <a:rPr lang="en-US" err="1"/>
              <a:t>Chrg</a:t>
            </a:r>
            <a:r>
              <a:rPr lang="en-US"/>
              <a:t>/</a:t>
            </a:r>
            <a:r>
              <a:rPr lang="en-US" err="1"/>
              <a:t>DsChrg</a:t>
            </a:r>
            <a:endParaRPr lang="en-US"/>
          </a:p>
        </p:txBody>
      </p:sp>
      <p:sp>
        <p:nvSpPr>
          <p:cNvPr id="58" name="TextBox 57">
            <a:extLst>
              <a:ext uri="{FF2B5EF4-FFF2-40B4-BE49-F238E27FC236}">
                <a16:creationId xmlns:a16="http://schemas.microsoft.com/office/drawing/2014/main" id="{F71C9572-7604-3E9D-D51A-BF18EBF895A1}"/>
              </a:ext>
            </a:extLst>
          </p:cNvPr>
          <p:cNvSpPr txBox="1"/>
          <p:nvPr/>
        </p:nvSpPr>
        <p:spPr>
          <a:xfrm>
            <a:off x="7729903" y="3477845"/>
            <a:ext cx="158424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High/Low</a:t>
            </a:r>
          </a:p>
        </p:txBody>
      </p:sp>
      <p:sp>
        <p:nvSpPr>
          <p:cNvPr id="59" name="TextBox 58">
            <a:extLst>
              <a:ext uri="{FF2B5EF4-FFF2-40B4-BE49-F238E27FC236}">
                <a16:creationId xmlns:a16="http://schemas.microsoft.com/office/drawing/2014/main" id="{529AD19A-E3F8-968B-A3FC-A9DBED960749}"/>
              </a:ext>
            </a:extLst>
          </p:cNvPr>
          <p:cNvSpPr txBox="1"/>
          <p:nvPr/>
        </p:nvSpPr>
        <p:spPr>
          <a:xfrm>
            <a:off x="7729903" y="3936998"/>
            <a:ext cx="158424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High/Low</a:t>
            </a:r>
          </a:p>
        </p:txBody>
      </p:sp>
      <p:sp>
        <p:nvSpPr>
          <p:cNvPr id="60" name="TextBox 59">
            <a:extLst>
              <a:ext uri="{FF2B5EF4-FFF2-40B4-BE49-F238E27FC236}">
                <a16:creationId xmlns:a16="http://schemas.microsoft.com/office/drawing/2014/main" id="{25B5E055-561B-E986-4323-B2AC4DCF6AFD}"/>
              </a:ext>
            </a:extLst>
          </p:cNvPr>
          <p:cNvSpPr txBox="1"/>
          <p:nvPr/>
        </p:nvSpPr>
        <p:spPr>
          <a:xfrm>
            <a:off x="7729903" y="4357074"/>
            <a:ext cx="158424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High/Low</a:t>
            </a:r>
          </a:p>
        </p:txBody>
      </p:sp>
      <p:sp>
        <p:nvSpPr>
          <p:cNvPr id="61" name="TextBox 60">
            <a:extLst>
              <a:ext uri="{FF2B5EF4-FFF2-40B4-BE49-F238E27FC236}">
                <a16:creationId xmlns:a16="http://schemas.microsoft.com/office/drawing/2014/main" id="{0A6B80F2-DBDD-4EDE-6569-B72EC4F44C42}"/>
              </a:ext>
            </a:extLst>
          </p:cNvPr>
          <p:cNvSpPr txBox="1"/>
          <p:nvPr/>
        </p:nvSpPr>
        <p:spPr>
          <a:xfrm>
            <a:off x="7729902" y="4777151"/>
            <a:ext cx="158424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High/Low</a:t>
            </a:r>
          </a:p>
        </p:txBody>
      </p:sp>
      <p:sp>
        <p:nvSpPr>
          <p:cNvPr id="62" name="TextBox 61">
            <a:extLst>
              <a:ext uri="{FF2B5EF4-FFF2-40B4-BE49-F238E27FC236}">
                <a16:creationId xmlns:a16="http://schemas.microsoft.com/office/drawing/2014/main" id="{22581C78-0CEB-EDBB-1B65-1EF9A48349F0}"/>
              </a:ext>
            </a:extLst>
          </p:cNvPr>
          <p:cNvSpPr txBox="1"/>
          <p:nvPr/>
        </p:nvSpPr>
        <p:spPr>
          <a:xfrm>
            <a:off x="7378211" y="5685689"/>
            <a:ext cx="193593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Compressed Data</a:t>
            </a:r>
          </a:p>
        </p:txBody>
      </p:sp>
      <p:sp>
        <p:nvSpPr>
          <p:cNvPr id="63" name="TextBox 62">
            <a:extLst>
              <a:ext uri="{FF2B5EF4-FFF2-40B4-BE49-F238E27FC236}">
                <a16:creationId xmlns:a16="http://schemas.microsoft.com/office/drawing/2014/main" id="{F1AB8D50-79E2-C40F-6D15-F698658699E4}"/>
              </a:ext>
            </a:extLst>
          </p:cNvPr>
          <p:cNvSpPr txBox="1"/>
          <p:nvPr/>
        </p:nvSpPr>
        <p:spPr>
          <a:xfrm>
            <a:off x="4023250" y="2922026"/>
            <a:ext cx="158424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Ser Data</a:t>
            </a:r>
          </a:p>
        </p:txBody>
      </p:sp>
      <p:sp>
        <p:nvSpPr>
          <p:cNvPr id="64" name="TextBox 63">
            <a:extLst>
              <a:ext uri="{FF2B5EF4-FFF2-40B4-BE49-F238E27FC236}">
                <a16:creationId xmlns:a16="http://schemas.microsoft.com/office/drawing/2014/main" id="{4E61A1E5-BA2F-3515-5A7E-C93DA5DC1B98}"/>
              </a:ext>
            </a:extLst>
          </p:cNvPr>
          <p:cNvSpPr txBox="1"/>
          <p:nvPr/>
        </p:nvSpPr>
        <p:spPr>
          <a:xfrm>
            <a:off x="3794447" y="3794573"/>
            <a:ext cx="17893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Analog Volts</a:t>
            </a:r>
          </a:p>
        </p:txBody>
      </p:sp>
      <p:sp>
        <p:nvSpPr>
          <p:cNvPr id="67" name="TextBox 66">
            <a:extLst>
              <a:ext uri="{FF2B5EF4-FFF2-40B4-BE49-F238E27FC236}">
                <a16:creationId xmlns:a16="http://schemas.microsoft.com/office/drawing/2014/main" id="{19C23FBA-A754-7B94-1A01-05E426815905}"/>
              </a:ext>
            </a:extLst>
          </p:cNvPr>
          <p:cNvSpPr txBox="1"/>
          <p:nvPr/>
        </p:nvSpPr>
        <p:spPr>
          <a:xfrm>
            <a:off x="3950239" y="4886670"/>
            <a:ext cx="17893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Ser Data</a:t>
            </a:r>
          </a:p>
        </p:txBody>
      </p:sp>
      <p:sp>
        <p:nvSpPr>
          <p:cNvPr id="68" name="TextBox 67">
            <a:extLst>
              <a:ext uri="{FF2B5EF4-FFF2-40B4-BE49-F238E27FC236}">
                <a16:creationId xmlns:a16="http://schemas.microsoft.com/office/drawing/2014/main" id="{28403351-AE06-5D86-991D-C6AF010AFB00}"/>
              </a:ext>
            </a:extLst>
          </p:cNvPr>
          <p:cNvSpPr txBox="1"/>
          <p:nvPr/>
        </p:nvSpPr>
        <p:spPr>
          <a:xfrm>
            <a:off x="2612371" y="4721107"/>
            <a:ext cx="86029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3.3v</a:t>
            </a:r>
          </a:p>
        </p:txBody>
      </p:sp>
      <p:sp>
        <p:nvSpPr>
          <p:cNvPr id="19" name="Rectangle 18">
            <a:extLst>
              <a:ext uri="{FF2B5EF4-FFF2-40B4-BE49-F238E27FC236}">
                <a16:creationId xmlns:a16="http://schemas.microsoft.com/office/drawing/2014/main" id="{3B1D7C1E-5750-ACC0-1FA8-5EE6505FCCDC}"/>
              </a:ext>
            </a:extLst>
          </p:cNvPr>
          <p:cNvSpPr/>
          <p:nvPr/>
        </p:nvSpPr>
        <p:spPr>
          <a:xfrm>
            <a:off x="2198297" y="821895"/>
            <a:ext cx="1157810" cy="689531"/>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7.4V Regulator</a:t>
            </a:r>
          </a:p>
        </p:txBody>
      </p:sp>
      <p:sp>
        <p:nvSpPr>
          <p:cNvPr id="31" name="Rectangle 30">
            <a:extLst>
              <a:ext uri="{FF2B5EF4-FFF2-40B4-BE49-F238E27FC236}">
                <a16:creationId xmlns:a16="http://schemas.microsoft.com/office/drawing/2014/main" id="{4CA465B7-8198-06CA-413A-D5F18F3DB79C}"/>
              </a:ext>
            </a:extLst>
          </p:cNvPr>
          <p:cNvSpPr/>
          <p:nvPr/>
        </p:nvSpPr>
        <p:spPr>
          <a:xfrm>
            <a:off x="4290455" y="1436843"/>
            <a:ext cx="1157810" cy="689531"/>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3.3V Regulator</a:t>
            </a:r>
          </a:p>
        </p:txBody>
      </p:sp>
      <p:sp>
        <p:nvSpPr>
          <p:cNvPr id="38" name="TextBox 37">
            <a:extLst>
              <a:ext uri="{FF2B5EF4-FFF2-40B4-BE49-F238E27FC236}">
                <a16:creationId xmlns:a16="http://schemas.microsoft.com/office/drawing/2014/main" id="{48F12194-5721-9E4C-47DA-00CA06B91C4F}"/>
              </a:ext>
            </a:extLst>
          </p:cNvPr>
          <p:cNvSpPr txBox="1"/>
          <p:nvPr/>
        </p:nvSpPr>
        <p:spPr>
          <a:xfrm>
            <a:off x="4303295" y="80745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7.4V BUS</a:t>
            </a:r>
          </a:p>
        </p:txBody>
      </p:sp>
      <p:sp>
        <p:nvSpPr>
          <p:cNvPr id="44" name="Rectangle 43">
            <a:extLst>
              <a:ext uri="{FF2B5EF4-FFF2-40B4-BE49-F238E27FC236}">
                <a16:creationId xmlns:a16="http://schemas.microsoft.com/office/drawing/2014/main" id="{1450E079-F567-4868-2E22-C919F8DC207F}"/>
              </a:ext>
            </a:extLst>
          </p:cNvPr>
          <p:cNvSpPr/>
          <p:nvPr/>
        </p:nvSpPr>
        <p:spPr>
          <a:xfrm>
            <a:off x="123738" y="1660354"/>
            <a:ext cx="1300245" cy="493381"/>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5VDC IN</a:t>
            </a:r>
          </a:p>
        </p:txBody>
      </p:sp>
      <p:cxnSp>
        <p:nvCxnSpPr>
          <p:cNvPr id="55" name="Straight Arrow Connector 54">
            <a:extLst>
              <a:ext uri="{FF2B5EF4-FFF2-40B4-BE49-F238E27FC236}">
                <a16:creationId xmlns:a16="http://schemas.microsoft.com/office/drawing/2014/main" id="{FAF79AC7-3523-A7D8-B295-0756DADCD340}"/>
              </a:ext>
            </a:extLst>
          </p:cNvPr>
          <p:cNvCxnSpPr>
            <a:cxnSpLocks/>
          </p:cNvCxnSpPr>
          <p:nvPr/>
        </p:nvCxnSpPr>
        <p:spPr>
          <a:xfrm flipV="1">
            <a:off x="1452045" y="1903741"/>
            <a:ext cx="1152865" cy="1018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id="{E1FC6A14-4D97-58D0-227E-97890F57E4AD}"/>
              </a:ext>
            </a:extLst>
          </p:cNvPr>
          <p:cNvSpPr/>
          <p:nvPr/>
        </p:nvSpPr>
        <p:spPr>
          <a:xfrm>
            <a:off x="2639455" y="1657421"/>
            <a:ext cx="783494" cy="489005"/>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Diode</a:t>
            </a:r>
          </a:p>
        </p:txBody>
      </p:sp>
      <p:cxnSp>
        <p:nvCxnSpPr>
          <p:cNvPr id="72" name="Straight Arrow Connector 71">
            <a:extLst>
              <a:ext uri="{FF2B5EF4-FFF2-40B4-BE49-F238E27FC236}">
                <a16:creationId xmlns:a16="http://schemas.microsoft.com/office/drawing/2014/main" id="{E36C2AAA-E8CD-13FB-B071-0F8949CF5FB6}"/>
              </a:ext>
            </a:extLst>
          </p:cNvPr>
          <p:cNvCxnSpPr>
            <a:cxnSpLocks/>
          </p:cNvCxnSpPr>
          <p:nvPr/>
        </p:nvCxnSpPr>
        <p:spPr>
          <a:xfrm>
            <a:off x="3423886" y="1907243"/>
            <a:ext cx="858761" cy="3182"/>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4" name="Rectangle 73">
            <a:extLst>
              <a:ext uri="{FF2B5EF4-FFF2-40B4-BE49-F238E27FC236}">
                <a16:creationId xmlns:a16="http://schemas.microsoft.com/office/drawing/2014/main" id="{9FACABD5-9327-D30C-F9B1-3F80BB4C5737}"/>
              </a:ext>
            </a:extLst>
          </p:cNvPr>
          <p:cNvSpPr/>
          <p:nvPr/>
        </p:nvSpPr>
        <p:spPr>
          <a:xfrm>
            <a:off x="315704" y="4054791"/>
            <a:ext cx="1413877" cy="583257"/>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Voltage Divider</a:t>
            </a:r>
          </a:p>
        </p:txBody>
      </p:sp>
      <p:cxnSp>
        <p:nvCxnSpPr>
          <p:cNvPr id="75" name="Straight Arrow Connector 74">
            <a:extLst>
              <a:ext uri="{FF2B5EF4-FFF2-40B4-BE49-F238E27FC236}">
                <a16:creationId xmlns:a16="http://schemas.microsoft.com/office/drawing/2014/main" id="{BB50DB19-2CD3-19FB-0CD6-C621F2349777}"/>
              </a:ext>
            </a:extLst>
          </p:cNvPr>
          <p:cNvCxnSpPr>
            <a:cxnSpLocks/>
          </p:cNvCxnSpPr>
          <p:nvPr/>
        </p:nvCxnSpPr>
        <p:spPr>
          <a:xfrm>
            <a:off x="903939" y="2876450"/>
            <a:ext cx="3180" cy="116623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B5281EA5-3A64-DC5C-3354-E665315810EC}"/>
              </a:ext>
            </a:extLst>
          </p:cNvPr>
          <p:cNvCxnSpPr>
            <a:cxnSpLocks/>
          </p:cNvCxnSpPr>
          <p:nvPr/>
        </p:nvCxnSpPr>
        <p:spPr>
          <a:xfrm>
            <a:off x="1692675" y="1198712"/>
            <a:ext cx="3180" cy="286402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3E037788-596F-2822-2C44-C92C8BD7FC47}"/>
              </a:ext>
            </a:extLst>
          </p:cNvPr>
          <p:cNvCxnSpPr>
            <a:cxnSpLocks/>
          </p:cNvCxnSpPr>
          <p:nvPr/>
        </p:nvCxnSpPr>
        <p:spPr>
          <a:xfrm>
            <a:off x="1730904" y="4300478"/>
            <a:ext cx="3571349" cy="1107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CB699060-5D63-E897-57F3-7C496AB5D559}"/>
              </a:ext>
            </a:extLst>
          </p:cNvPr>
          <p:cNvCxnSpPr>
            <a:cxnSpLocks/>
          </p:cNvCxnSpPr>
          <p:nvPr/>
        </p:nvCxnSpPr>
        <p:spPr>
          <a:xfrm>
            <a:off x="1730903" y="4447530"/>
            <a:ext cx="3571349" cy="438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8115EF40-5421-2CED-AEFF-AA5E7C819FCC}"/>
              </a:ext>
            </a:extLst>
          </p:cNvPr>
          <p:cNvCxnSpPr>
            <a:cxnSpLocks/>
          </p:cNvCxnSpPr>
          <p:nvPr/>
        </p:nvCxnSpPr>
        <p:spPr>
          <a:xfrm>
            <a:off x="1730904" y="4567847"/>
            <a:ext cx="3571349" cy="2443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35CF317E-376E-E9A9-AF60-6AC482360DEF}"/>
              </a:ext>
            </a:extLst>
          </p:cNvPr>
          <p:cNvCxnSpPr>
            <a:cxnSpLocks/>
          </p:cNvCxnSpPr>
          <p:nvPr/>
        </p:nvCxnSpPr>
        <p:spPr>
          <a:xfrm>
            <a:off x="1184675" y="2889818"/>
            <a:ext cx="3180" cy="116623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6CC46A02-1A4B-7907-BEE4-3198963DD223}"/>
              </a:ext>
            </a:extLst>
          </p:cNvPr>
          <p:cNvCxnSpPr>
            <a:cxnSpLocks/>
          </p:cNvCxnSpPr>
          <p:nvPr/>
        </p:nvCxnSpPr>
        <p:spPr>
          <a:xfrm>
            <a:off x="643254" y="2896501"/>
            <a:ext cx="3180" cy="116623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27098DD8-0E35-1A25-87A8-2B38CF90AE9B}"/>
              </a:ext>
            </a:extLst>
          </p:cNvPr>
          <p:cNvCxnSpPr>
            <a:cxnSpLocks/>
          </p:cNvCxnSpPr>
          <p:nvPr/>
        </p:nvCxnSpPr>
        <p:spPr>
          <a:xfrm>
            <a:off x="4687202" y="2822974"/>
            <a:ext cx="618126" cy="318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C49DA968-F748-FA29-D498-F439E345ED11}"/>
              </a:ext>
            </a:extLst>
          </p:cNvPr>
          <p:cNvCxnSpPr>
            <a:cxnSpLocks/>
          </p:cNvCxnSpPr>
          <p:nvPr/>
        </p:nvCxnSpPr>
        <p:spPr>
          <a:xfrm>
            <a:off x="4723569" y="2112183"/>
            <a:ext cx="7299" cy="695798"/>
          </a:xfrm>
          <a:prstGeom prst="straightConnector1">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EB38AB8B-B8A4-BF6C-4EC8-1FC3D4D23C4B}"/>
              </a:ext>
            </a:extLst>
          </p:cNvPr>
          <p:cNvCxnSpPr>
            <a:cxnSpLocks/>
          </p:cNvCxnSpPr>
          <p:nvPr/>
        </p:nvCxnSpPr>
        <p:spPr>
          <a:xfrm flipH="1">
            <a:off x="3627973" y="2820709"/>
            <a:ext cx="1102277" cy="640"/>
          </a:xfrm>
          <a:prstGeom prst="straightConnector1">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Rectangle 85">
            <a:extLst>
              <a:ext uri="{FF2B5EF4-FFF2-40B4-BE49-F238E27FC236}">
                <a16:creationId xmlns:a16="http://schemas.microsoft.com/office/drawing/2014/main" id="{C67F6243-99FA-1BDC-4686-73A98DC2FB63}"/>
              </a:ext>
            </a:extLst>
          </p:cNvPr>
          <p:cNvSpPr/>
          <p:nvPr/>
        </p:nvSpPr>
        <p:spPr>
          <a:xfrm>
            <a:off x="870494" y="5498580"/>
            <a:ext cx="1367088" cy="436205"/>
          </a:xfrm>
          <a:prstGeom prst="rect">
            <a:avLst/>
          </a:prstGeom>
          <a:solidFill>
            <a:schemeClr val="accent3"/>
          </a:soli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TX/RX</a:t>
            </a:r>
          </a:p>
        </p:txBody>
      </p:sp>
      <p:sp>
        <p:nvSpPr>
          <p:cNvPr id="88" name="TextBox 87">
            <a:extLst>
              <a:ext uri="{FF2B5EF4-FFF2-40B4-BE49-F238E27FC236}">
                <a16:creationId xmlns:a16="http://schemas.microsoft.com/office/drawing/2014/main" id="{4922DBE2-7D0D-46BF-A1CE-A6F452AF5647}"/>
              </a:ext>
            </a:extLst>
          </p:cNvPr>
          <p:cNvSpPr txBox="1"/>
          <p:nvPr/>
        </p:nvSpPr>
        <p:spPr>
          <a:xfrm>
            <a:off x="3950238" y="5347880"/>
            <a:ext cx="17893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Ser Data</a:t>
            </a:r>
          </a:p>
        </p:txBody>
      </p:sp>
      <p:cxnSp>
        <p:nvCxnSpPr>
          <p:cNvPr id="89" name="Straight Arrow Connector 88">
            <a:extLst>
              <a:ext uri="{FF2B5EF4-FFF2-40B4-BE49-F238E27FC236}">
                <a16:creationId xmlns:a16="http://schemas.microsoft.com/office/drawing/2014/main" id="{9F07851A-D2CE-B862-790E-AB412987C4B8}"/>
              </a:ext>
            </a:extLst>
          </p:cNvPr>
          <p:cNvCxnSpPr>
            <a:cxnSpLocks/>
          </p:cNvCxnSpPr>
          <p:nvPr/>
        </p:nvCxnSpPr>
        <p:spPr>
          <a:xfrm>
            <a:off x="2248179" y="5720794"/>
            <a:ext cx="3042670" cy="3184"/>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56CA6702-3F76-97EA-0FDA-420F4CA28496}"/>
              </a:ext>
            </a:extLst>
          </p:cNvPr>
          <p:cNvCxnSpPr>
            <a:cxnSpLocks/>
          </p:cNvCxnSpPr>
          <p:nvPr/>
        </p:nvCxnSpPr>
        <p:spPr>
          <a:xfrm>
            <a:off x="3353306" y="1169709"/>
            <a:ext cx="3068668" cy="7323"/>
          </a:xfrm>
          <a:prstGeom prst="straightConnector1">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91733982-3CD2-63EF-54F2-E87D4AFB454B}"/>
              </a:ext>
            </a:extLst>
          </p:cNvPr>
          <p:cNvCxnSpPr>
            <a:cxnSpLocks/>
          </p:cNvCxnSpPr>
          <p:nvPr/>
        </p:nvCxnSpPr>
        <p:spPr>
          <a:xfrm>
            <a:off x="4847622" y="1165292"/>
            <a:ext cx="3181" cy="26386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4" name="Rectangle 93">
            <a:extLst>
              <a:ext uri="{FF2B5EF4-FFF2-40B4-BE49-F238E27FC236}">
                <a16:creationId xmlns:a16="http://schemas.microsoft.com/office/drawing/2014/main" id="{1CA2BC4D-22BC-6A6D-A39E-7943C3C94680}"/>
              </a:ext>
            </a:extLst>
          </p:cNvPr>
          <p:cNvSpPr/>
          <p:nvPr/>
        </p:nvSpPr>
        <p:spPr>
          <a:xfrm>
            <a:off x="10190737" y="1286039"/>
            <a:ext cx="1332128" cy="486072"/>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err="1"/>
              <a:t>LIpo</a:t>
            </a:r>
            <a:r>
              <a:rPr lang="en-US"/>
              <a:t> Cell</a:t>
            </a:r>
          </a:p>
        </p:txBody>
      </p:sp>
      <p:sp>
        <p:nvSpPr>
          <p:cNvPr id="95" name="TextBox 94">
            <a:extLst>
              <a:ext uri="{FF2B5EF4-FFF2-40B4-BE49-F238E27FC236}">
                <a16:creationId xmlns:a16="http://schemas.microsoft.com/office/drawing/2014/main" id="{6EC8616B-D26D-B428-C1D1-EA582655685E}"/>
              </a:ext>
            </a:extLst>
          </p:cNvPr>
          <p:cNvSpPr txBox="1"/>
          <p:nvPr/>
        </p:nvSpPr>
        <p:spPr>
          <a:xfrm>
            <a:off x="8440313" y="1139659"/>
            <a:ext cx="24131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4.2v Balancing</a:t>
            </a:r>
          </a:p>
        </p:txBody>
      </p:sp>
      <p:cxnSp>
        <p:nvCxnSpPr>
          <p:cNvPr id="96" name="Straight Arrow Connector 95">
            <a:extLst>
              <a:ext uri="{FF2B5EF4-FFF2-40B4-BE49-F238E27FC236}">
                <a16:creationId xmlns:a16="http://schemas.microsoft.com/office/drawing/2014/main" id="{68E3A1CC-A9DE-AEE8-D92B-8DFDDD22585A}"/>
              </a:ext>
            </a:extLst>
          </p:cNvPr>
          <p:cNvCxnSpPr>
            <a:cxnSpLocks/>
          </p:cNvCxnSpPr>
          <p:nvPr/>
        </p:nvCxnSpPr>
        <p:spPr>
          <a:xfrm>
            <a:off x="8256849" y="1537683"/>
            <a:ext cx="1932563" cy="22035"/>
          </a:xfrm>
          <a:prstGeom prst="straightConnector1">
            <a:avLst/>
          </a:prstGeom>
          <a:ln w="571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7D48A6FE-7AC2-EA11-3ABE-A0C37A0AF0EC}"/>
              </a:ext>
            </a:extLst>
          </p:cNvPr>
          <p:cNvCxnSpPr>
            <a:cxnSpLocks/>
          </p:cNvCxnSpPr>
          <p:nvPr/>
        </p:nvCxnSpPr>
        <p:spPr>
          <a:xfrm flipV="1">
            <a:off x="3550885" y="1161794"/>
            <a:ext cx="70026" cy="350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Rectangle 97">
            <a:extLst>
              <a:ext uri="{FF2B5EF4-FFF2-40B4-BE49-F238E27FC236}">
                <a16:creationId xmlns:a16="http://schemas.microsoft.com/office/drawing/2014/main" id="{0429F669-46D0-8D5C-1CC9-7C352DCDD057}"/>
              </a:ext>
            </a:extLst>
          </p:cNvPr>
          <p:cNvSpPr/>
          <p:nvPr/>
        </p:nvSpPr>
        <p:spPr>
          <a:xfrm>
            <a:off x="10077105" y="2128249"/>
            <a:ext cx="1332128" cy="399178"/>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LED</a:t>
            </a:r>
          </a:p>
        </p:txBody>
      </p:sp>
      <p:sp>
        <p:nvSpPr>
          <p:cNvPr id="99" name="Rectangle 98">
            <a:extLst>
              <a:ext uri="{FF2B5EF4-FFF2-40B4-BE49-F238E27FC236}">
                <a16:creationId xmlns:a16="http://schemas.microsoft.com/office/drawing/2014/main" id="{4F32E307-7C01-90A2-4672-6B200777BB46}"/>
              </a:ext>
            </a:extLst>
          </p:cNvPr>
          <p:cNvSpPr/>
          <p:nvPr/>
        </p:nvSpPr>
        <p:spPr>
          <a:xfrm>
            <a:off x="10077104" y="2649618"/>
            <a:ext cx="1332128" cy="339019"/>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LED</a:t>
            </a:r>
          </a:p>
        </p:txBody>
      </p:sp>
      <p:sp>
        <p:nvSpPr>
          <p:cNvPr id="100" name="Rectangle 99">
            <a:extLst>
              <a:ext uri="{FF2B5EF4-FFF2-40B4-BE49-F238E27FC236}">
                <a16:creationId xmlns:a16="http://schemas.microsoft.com/office/drawing/2014/main" id="{B5EABFCE-FCE7-FB55-B248-FC8E412A7386}"/>
              </a:ext>
            </a:extLst>
          </p:cNvPr>
          <p:cNvSpPr/>
          <p:nvPr/>
        </p:nvSpPr>
        <p:spPr>
          <a:xfrm>
            <a:off x="10077105" y="3097460"/>
            <a:ext cx="1325444" cy="345704"/>
          </a:xfrm>
          <a:prstGeom prst="rect">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LED</a:t>
            </a:r>
          </a:p>
        </p:txBody>
      </p:sp>
      <p:cxnSp>
        <p:nvCxnSpPr>
          <p:cNvPr id="102" name="Straight Arrow Connector 101">
            <a:extLst>
              <a:ext uri="{FF2B5EF4-FFF2-40B4-BE49-F238E27FC236}">
                <a16:creationId xmlns:a16="http://schemas.microsoft.com/office/drawing/2014/main" id="{E95EF865-202C-2980-6918-537BDDF11359}"/>
              </a:ext>
            </a:extLst>
          </p:cNvPr>
          <p:cNvCxnSpPr>
            <a:cxnSpLocks/>
          </p:cNvCxnSpPr>
          <p:nvPr/>
        </p:nvCxnSpPr>
        <p:spPr>
          <a:xfrm>
            <a:off x="6844325" y="3304530"/>
            <a:ext cx="3237137" cy="2443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C1567CF4-8C7B-B57B-695F-1256200A0CE8}"/>
              </a:ext>
            </a:extLst>
          </p:cNvPr>
          <p:cNvCxnSpPr>
            <a:cxnSpLocks/>
          </p:cNvCxnSpPr>
          <p:nvPr/>
        </p:nvCxnSpPr>
        <p:spPr>
          <a:xfrm>
            <a:off x="6810904" y="2850004"/>
            <a:ext cx="3237137" cy="2443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A55CBEFC-CC35-C051-2A6E-E8B6C11A487A}"/>
              </a:ext>
            </a:extLst>
          </p:cNvPr>
          <p:cNvCxnSpPr>
            <a:cxnSpLocks/>
          </p:cNvCxnSpPr>
          <p:nvPr/>
        </p:nvCxnSpPr>
        <p:spPr>
          <a:xfrm>
            <a:off x="6844325" y="2395477"/>
            <a:ext cx="3237137" cy="2443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05C3D59D-E725-CE79-FACF-AEB8AAF845B1}"/>
              </a:ext>
            </a:extLst>
          </p:cNvPr>
          <p:cNvSpPr txBox="1"/>
          <p:nvPr/>
        </p:nvSpPr>
        <p:spPr>
          <a:xfrm>
            <a:off x="7850218" y="2989897"/>
            <a:ext cx="158424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Status</a:t>
            </a:r>
          </a:p>
        </p:txBody>
      </p:sp>
      <p:sp>
        <p:nvSpPr>
          <p:cNvPr id="107" name="TextBox 106">
            <a:extLst>
              <a:ext uri="{FF2B5EF4-FFF2-40B4-BE49-F238E27FC236}">
                <a16:creationId xmlns:a16="http://schemas.microsoft.com/office/drawing/2014/main" id="{EC686854-18A0-C75D-11E8-8A106C339243}"/>
              </a:ext>
            </a:extLst>
          </p:cNvPr>
          <p:cNvSpPr txBox="1"/>
          <p:nvPr/>
        </p:nvSpPr>
        <p:spPr>
          <a:xfrm>
            <a:off x="7850219" y="2515319"/>
            <a:ext cx="158424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Status</a:t>
            </a:r>
          </a:p>
        </p:txBody>
      </p:sp>
      <p:sp>
        <p:nvSpPr>
          <p:cNvPr id="109" name="TextBox 108">
            <a:extLst>
              <a:ext uri="{FF2B5EF4-FFF2-40B4-BE49-F238E27FC236}">
                <a16:creationId xmlns:a16="http://schemas.microsoft.com/office/drawing/2014/main" id="{680B2EF2-B516-9086-9FFE-CFE2600B5534}"/>
              </a:ext>
            </a:extLst>
          </p:cNvPr>
          <p:cNvSpPr txBox="1"/>
          <p:nvPr/>
        </p:nvSpPr>
        <p:spPr>
          <a:xfrm>
            <a:off x="7850218" y="2034054"/>
            <a:ext cx="158424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Status</a:t>
            </a:r>
          </a:p>
        </p:txBody>
      </p:sp>
      <p:sp>
        <p:nvSpPr>
          <p:cNvPr id="110" name="Rectangle 109">
            <a:extLst>
              <a:ext uri="{FF2B5EF4-FFF2-40B4-BE49-F238E27FC236}">
                <a16:creationId xmlns:a16="http://schemas.microsoft.com/office/drawing/2014/main" id="{C3DC048E-9EE6-E0B4-6C82-D1DB00003DFA}"/>
              </a:ext>
            </a:extLst>
          </p:cNvPr>
          <p:cNvSpPr/>
          <p:nvPr/>
        </p:nvSpPr>
        <p:spPr>
          <a:xfrm>
            <a:off x="1886493" y="2296843"/>
            <a:ext cx="1447298" cy="589942"/>
          </a:xfrm>
          <a:prstGeom prst="rect">
            <a:avLst/>
          </a:prstGeom>
          <a:solidFill>
            <a:schemeClr val="accent3"/>
          </a:soli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t>3X Digital Signal Input</a:t>
            </a:r>
          </a:p>
        </p:txBody>
      </p:sp>
      <p:cxnSp>
        <p:nvCxnSpPr>
          <p:cNvPr id="111" name="Straight Arrow Connector 110">
            <a:extLst>
              <a:ext uri="{FF2B5EF4-FFF2-40B4-BE49-F238E27FC236}">
                <a16:creationId xmlns:a16="http://schemas.microsoft.com/office/drawing/2014/main" id="{C11DD37D-BE30-66B0-BDEE-50BB33267C31}"/>
              </a:ext>
            </a:extLst>
          </p:cNvPr>
          <p:cNvCxnSpPr>
            <a:cxnSpLocks/>
          </p:cNvCxnSpPr>
          <p:nvPr/>
        </p:nvCxnSpPr>
        <p:spPr>
          <a:xfrm>
            <a:off x="2651462" y="2920970"/>
            <a:ext cx="7300" cy="408378"/>
          </a:xfrm>
          <a:prstGeom prst="straightConnector1">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1CADBF76-190C-7473-697E-523F90E05A70}"/>
              </a:ext>
            </a:extLst>
          </p:cNvPr>
          <p:cNvCxnSpPr>
            <a:cxnSpLocks/>
          </p:cNvCxnSpPr>
          <p:nvPr/>
        </p:nvCxnSpPr>
        <p:spPr>
          <a:xfrm flipV="1">
            <a:off x="2626588" y="3288863"/>
            <a:ext cx="2668981" cy="898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AAA2990A-352C-7F68-30F4-FB83804C7093}"/>
              </a:ext>
            </a:extLst>
          </p:cNvPr>
          <p:cNvCxnSpPr>
            <a:cxnSpLocks/>
          </p:cNvCxnSpPr>
          <p:nvPr/>
        </p:nvCxnSpPr>
        <p:spPr>
          <a:xfrm flipV="1">
            <a:off x="2486219" y="3449284"/>
            <a:ext cx="2809349" cy="1566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2E1DD131-0BC2-07DA-0974-D5343E8EC042}"/>
              </a:ext>
            </a:extLst>
          </p:cNvPr>
          <p:cNvCxnSpPr>
            <a:cxnSpLocks/>
          </p:cNvCxnSpPr>
          <p:nvPr/>
        </p:nvCxnSpPr>
        <p:spPr>
          <a:xfrm flipV="1">
            <a:off x="2332483" y="3623073"/>
            <a:ext cx="2969769" cy="898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57AA6348-5242-298B-82B0-3D7831A86877}"/>
              </a:ext>
            </a:extLst>
          </p:cNvPr>
          <p:cNvCxnSpPr>
            <a:cxnSpLocks/>
          </p:cNvCxnSpPr>
          <p:nvPr/>
        </p:nvCxnSpPr>
        <p:spPr>
          <a:xfrm flipH="1">
            <a:off x="2484975" y="2900919"/>
            <a:ext cx="6069" cy="595536"/>
          </a:xfrm>
          <a:prstGeom prst="straightConnector1">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Arrow Connector 115">
            <a:extLst>
              <a:ext uri="{FF2B5EF4-FFF2-40B4-BE49-F238E27FC236}">
                <a16:creationId xmlns:a16="http://schemas.microsoft.com/office/drawing/2014/main" id="{22BA3748-82E0-8D1E-5FF6-599CDA9F5C07}"/>
              </a:ext>
            </a:extLst>
          </p:cNvPr>
          <p:cNvCxnSpPr>
            <a:cxnSpLocks/>
          </p:cNvCxnSpPr>
          <p:nvPr/>
        </p:nvCxnSpPr>
        <p:spPr>
          <a:xfrm flipH="1">
            <a:off x="2311186" y="2914288"/>
            <a:ext cx="6069" cy="749272"/>
          </a:xfrm>
          <a:prstGeom prst="straightConnector1">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3340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descr="A white sheet with black text&#10;&#10;Description automatically generated">
            <a:extLst>
              <a:ext uri="{FF2B5EF4-FFF2-40B4-BE49-F238E27FC236}">
                <a16:creationId xmlns:a16="http://schemas.microsoft.com/office/drawing/2014/main" id="{E38D76A4-F65E-B9EC-4CBB-F46ECBB0B4BF}"/>
              </a:ext>
            </a:extLst>
          </p:cNvPr>
          <p:cNvPicPr>
            <a:picLocks noChangeAspect="1"/>
          </p:cNvPicPr>
          <p:nvPr/>
        </p:nvPicPr>
        <p:blipFill>
          <a:blip r:embed="rId2"/>
          <a:stretch>
            <a:fillRect/>
          </a:stretch>
        </p:blipFill>
        <p:spPr>
          <a:xfrm>
            <a:off x="0" y="381000"/>
            <a:ext cx="12192000" cy="6096000"/>
          </a:xfrm>
          <a:prstGeom prst="rect">
            <a:avLst/>
          </a:prstGeom>
        </p:spPr>
      </p:pic>
      <p:sp>
        <p:nvSpPr>
          <p:cNvPr id="5" name="TextBox 4">
            <a:extLst>
              <a:ext uri="{FF2B5EF4-FFF2-40B4-BE49-F238E27FC236}">
                <a16:creationId xmlns:a16="http://schemas.microsoft.com/office/drawing/2014/main" id="{2C71F2E4-750F-F49C-9CD0-B1A9F8E06128}"/>
              </a:ext>
            </a:extLst>
          </p:cNvPr>
          <p:cNvSpPr txBox="1"/>
          <p:nvPr/>
        </p:nvSpPr>
        <p:spPr>
          <a:xfrm>
            <a:off x="3848596" y="6358193"/>
            <a:ext cx="582906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t>Total Cost per Unit: $51.19</a:t>
            </a:r>
          </a:p>
        </p:txBody>
      </p:sp>
      <p:sp>
        <p:nvSpPr>
          <p:cNvPr id="6" name="TextBox 5">
            <a:extLst>
              <a:ext uri="{FF2B5EF4-FFF2-40B4-BE49-F238E27FC236}">
                <a16:creationId xmlns:a16="http://schemas.microsoft.com/office/drawing/2014/main" id="{93CA7734-254A-2CA8-60AE-886133F75DA0}"/>
              </a:ext>
            </a:extLst>
          </p:cNvPr>
          <p:cNvSpPr txBox="1"/>
          <p:nvPr/>
        </p:nvSpPr>
        <p:spPr>
          <a:xfrm>
            <a:off x="4724226" y="-118808"/>
            <a:ext cx="582906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t>Bill Of Materials</a:t>
            </a:r>
            <a:endParaRPr lang="en-US"/>
          </a:p>
        </p:txBody>
      </p:sp>
    </p:spTree>
    <p:extLst>
      <p:ext uri="{BB962C8B-B14F-4D97-AF65-F5344CB8AC3E}">
        <p14:creationId xmlns:p14="http://schemas.microsoft.com/office/powerpoint/2010/main" val="109857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2941D0-EBA8-E2B6-5096-B489DDDD7E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A54C87-F455-99B3-D07A-04BE75CB4BCA}"/>
              </a:ext>
            </a:extLst>
          </p:cNvPr>
          <p:cNvSpPr>
            <a:spLocks noGrp="1"/>
          </p:cNvSpPr>
          <p:nvPr>
            <p:ph type="title"/>
          </p:nvPr>
        </p:nvSpPr>
        <p:spPr>
          <a:xfrm>
            <a:off x="838200" y="-666332"/>
            <a:ext cx="10515600" cy="1325563"/>
          </a:xfrm>
        </p:spPr>
        <p:txBody>
          <a:bodyPr/>
          <a:lstStyle/>
          <a:p>
            <a:pPr algn="ctr"/>
            <a:r>
              <a:rPr lang="en-US"/>
              <a:t>Schedule and Plan</a:t>
            </a:r>
          </a:p>
        </p:txBody>
      </p:sp>
      <p:pic>
        <p:nvPicPr>
          <p:cNvPr id="3" name="Picture 2" descr="A screenshot of a graph&#10;&#10;Description automatically generated">
            <a:extLst>
              <a:ext uri="{FF2B5EF4-FFF2-40B4-BE49-F238E27FC236}">
                <a16:creationId xmlns:a16="http://schemas.microsoft.com/office/drawing/2014/main" id="{FA19E1F0-111F-900C-9F72-B424E646706D}"/>
              </a:ext>
            </a:extLst>
          </p:cNvPr>
          <p:cNvPicPr>
            <a:picLocks noChangeAspect="1"/>
          </p:cNvPicPr>
          <p:nvPr/>
        </p:nvPicPr>
        <p:blipFill>
          <a:blip r:embed="rId2"/>
          <a:stretch>
            <a:fillRect/>
          </a:stretch>
        </p:blipFill>
        <p:spPr>
          <a:xfrm>
            <a:off x="0" y="661468"/>
            <a:ext cx="12192000" cy="5038554"/>
          </a:xfrm>
          <a:prstGeom prst="rect">
            <a:avLst/>
          </a:prstGeom>
        </p:spPr>
      </p:pic>
      <p:pic>
        <p:nvPicPr>
          <p:cNvPr id="4" name="Picture 3" descr="A graph with a blue arrow&#10;&#10;Description automatically generated">
            <a:extLst>
              <a:ext uri="{FF2B5EF4-FFF2-40B4-BE49-F238E27FC236}">
                <a16:creationId xmlns:a16="http://schemas.microsoft.com/office/drawing/2014/main" id="{333514F3-F4B9-5B48-B9FC-3843AC30088F}"/>
              </a:ext>
            </a:extLst>
          </p:cNvPr>
          <p:cNvPicPr>
            <a:picLocks noChangeAspect="1"/>
          </p:cNvPicPr>
          <p:nvPr/>
        </p:nvPicPr>
        <p:blipFill>
          <a:blip r:embed="rId3"/>
          <a:stretch>
            <a:fillRect/>
          </a:stretch>
        </p:blipFill>
        <p:spPr>
          <a:xfrm>
            <a:off x="0" y="5648171"/>
            <a:ext cx="12192000" cy="1213157"/>
          </a:xfrm>
          <a:prstGeom prst="rect">
            <a:avLst/>
          </a:prstGeom>
        </p:spPr>
      </p:pic>
    </p:spTree>
    <p:extLst>
      <p:ext uri="{BB962C8B-B14F-4D97-AF65-F5344CB8AC3E}">
        <p14:creationId xmlns:p14="http://schemas.microsoft.com/office/powerpoint/2010/main" val="2090884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20FDD6-F611-1C3F-4E5F-1402AEBB91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F1C08F-CF7B-80BE-B7CB-C11F96140A89}"/>
              </a:ext>
            </a:extLst>
          </p:cNvPr>
          <p:cNvSpPr>
            <a:spLocks noGrp="1"/>
          </p:cNvSpPr>
          <p:nvPr>
            <p:ph type="title"/>
          </p:nvPr>
        </p:nvSpPr>
        <p:spPr/>
        <p:txBody>
          <a:bodyPr/>
          <a:lstStyle/>
          <a:p>
            <a:r>
              <a:rPr lang="en-US"/>
              <a:t>Testing Plan</a:t>
            </a:r>
          </a:p>
        </p:txBody>
      </p:sp>
      <p:sp>
        <p:nvSpPr>
          <p:cNvPr id="3" name="TextBox 2">
            <a:extLst>
              <a:ext uri="{FF2B5EF4-FFF2-40B4-BE49-F238E27FC236}">
                <a16:creationId xmlns:a16="http://schemas.microsoft.com/office/drawing/2014/main" id="{5241C128-0CCC-55C1-16DD-9E55A9745AEE}"/>
              </a:ext>
            </a:extLst>
          </p:cNvPr>
          <p:cNvSpPr txBox="1"/>
          <p:nvPr/>
        </p:nvSpPr>
        <p:spPr>
          <a:xfrm>
            <a:off x="838200" y="1803162"/>
            <a:ext cx="10353942" cy="3139321"/>
          </a:xfrm>
          <a:prstGeom prst="rect">
            <a:avLst/>
          </a:prstGeom>
          <a:noFill/>
        </p:spPr>
        <p:txBody>
          <a:bodyPr wrap="square" lIns="91440" tIns="45720" rIns="91440" bIns="45720" rtlCol="0" anchor="t">
            <a:spAutoFit/>
          </a:bodyPr>
          <a:lstStyle/>
          <a:p>
            <a:r>
              <a:rPr lang="en-US"/>
              <a:t>For our Testing plan, we pinpointed 5 key components of our PCB to ensure that our design worked efficiently for its use cases. We decided to test:</a:t>
            </a:r>
          </a:p>
          <a:p>
            <a:pPr marL="285750" indent="-285750">
              <a:buFont typeface="Arial" panose="020B0604020202020204" pitchFamily="34" charset="0"/>
              <a:buChar char="•"/>
            </a:pPr>
            <a:r>
              <a:rPr lang="en-US"/>
              <a:t>Power Distribution</a:t>
            </a:r>
          </a:p>
          <a:p>
            <a:pPr marL="285750" indent="-285750">
              <a:buFont typeface="Arial" panose="020B0604020202020204" pitchFamily="34" charset="0"/>
              <a:buChar char="•"/>
            </a:pPr>
            <a:r>
              <a:rPr lang="en-US"/>
              <a:t>UART Communication</a:t>
            </a:r>
          </a:p>
          <a:p>
            <a:pPr marL="285750" indent="-285750">
              <a:buFont typeface="Arial" panose="020B0604020202020204" pitchFamily="34" charset="0"/>
              <a:buChar char="•"/>
            </a:pPr>
            <a:r>
              <a:rPr lang="en-US"/>
              <a:t>GPIO Control</a:t>
            </a:r>
          </a:p>
          <a:p>
            <a:pPr marL="285750" indent="-285750">
              <a:buFont typeface="Arial" panose="020B0604020202020204" pitchFamily="34" charset="0"/>
              <a:buChar char="•"/>
            </a:pPr>
            <a:r>
              <a:rPr lang="en-US"/>
              <a:t>Battery Management System operation</a:t>
            </a:r>
          </a:p>
          <a:p>
            <a:pPr marL="285750" indent="-285750">
              <a:buFont typeface="Arial" panose="020B0604020202020204" pitchFamily="34" charset="0"/>
              <a:buChar char="•"/>
            </a:pPr>
            <a:r>
              <a:rPr lang="en-US"/>
              <a:t>Sensor Functionality</a:t>
            </a:r>
          </a:p>
          <a:p>
            <a:pPr marL="285750" indent="-285750">
              <a:buFont typeface="Arial" panose="020B0604020202020204" pitchFamily="34" charset="0"/>
              <a:buChar char="•"/>
            </a:pPr>
            <a:endParaRPr lang="en-US"/>
          </a:p>
          <a:p>
            <a:r>
              <a:rPr lang="en-US"/>
              <a:t> By testing these 5 components, we verified that our PCB worked in multiple different areas of the design and could operate in the different harsh conditions, having access to battery power and sensing capabilities along with being able to communicate with operators.</a:t>
            </a:r>
          </a:p>
        </p:txBody>
      </p:sp>
    </p:spTree>
    <p:extLst>
      <p:ext uri="{BB962C8B-B14F-4D97-AF65-F5344CB8AC3E}">
        <p14:creationId xmlns:p14="http://schemas.microsoft.com/office/powerpoint/2010/main" val="1048153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2D275-967D-2823-AEB4-41EF1D6FE4B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57B2AD0-538A-7673-A9FC-1608FB355C4F}"/>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3F347663-C83C-2073-FC96-06C4F4242AD3}"/>
              </a:ext>
            </a:extLst>
          </p:cNvPr>
          <p:cNvPicPr>
            <a:picLocks noChangeAspect="1"/>
          </p:cNvPicPr>
          <p:nvPr/>
        </p:nvPicPr>
        <p:blipFill>
          <a:blip r:embed="rId2"/>
          <a:stretch>
            <a:fillRect/>
          </a:stretch>
        </p:blipFill>
        <p:spPr>
          <a:xfrm>
            <a:off x="-1145825" y="0"/>
            <a:ext cx="14087871" cy="6857999"/>
          </a:xfrm>
          <a:prstGeom prst="rect">
            <a:avLst/>
          </a:prstGeom>
        </p:spPr>
      </p:pic>
      <p:sp>
        <p:nvSpPr>
          <p:cNvPr id="8" name="Rectangle 7">
            <a:extLst>
              <a:ext uri="{FF2B5EF4-FFF2-40B4-BE49-F238E27FC236}">
                <a16:creationId xmlns:a16="http://schemas.microsoft.com/office/drawing/2014/main" id="{07AD6AF3-F441-C96C-853B-607F763DC5A1}"/>
              </a:ext>
            </a:extLst>
          </p:cNvPr>
          <p:cNvSpPr/>
          <p:nvPr/>
        </p:nvSpPr>
        <p:spPr>
          <a:xfrm>
            <a:off x="-337799" y="219372"/>
            <a:ext cx="6235909" cy="923330"/>
          </a:xfrm>
          <a:prstGeom prst="rect">
            <a:avLst/>
          </a:prstGeom>
          <a:noFill/>
        </p:spPr>
        <p:txBody>
          <a:bodyPr wrap="square" lIns="91440" tIns="45720" rIns="91440" bIns="45720">
            <a:spAutoFit/>
          </a:bodyPr>
          <a:lstStyle/>
          <a:p>
            <a:pPr algn="ctr"/>
            <a:r>
              <a:rPr lang="en-US" sz="5400" b="1" cap="none" spc="0">
                <a:ln w="13462">
                  <a:solidFill>
                    <a:schemeClr val="bg1"/>
                  </a:solidFill>
                  <a:prstDash val="solid"/>
                </a:ln>
                <a:solidFill>
                  <a:schemeClr val="tx1">
                    <a:lumMod val="85000"/>
                    <a:lumOff val="15000"/>
                  </a:schemeClr>
                </a:solidFill>
                <a:effectLst>
                  <a:outerShdw dist="38100" dir="2700000" algn="bl" rotWithShape="0">
                    <a:schemeClr val="accent5"/>
                  </a:outerShdw>
                </a:effectLst>
              </a:rPr>
              <a:t>Voltage Test Points</a:t>
            </a:r>
          </a:p>
        </p:txBody>
      </p:sp>
    </p:spTree>
    <p:extLst>
      <p:ext uri="{BB962C8B-B14F-4D97-AF65-F5344CB8AC3E}">
        <p14:creationId xmlns:p14="http://schemas.microsoft.com/office/powerpoint/2010/main" val="3023802414"/>
      </p:ext>
    </p:extLst>
  </p:cSld>
  <p:clrMapOvr>
    <a:masterClrMapping/>
  </p:clrMapOvr>
</p:sld>
</file>

<file path=ppt/theme/theme1.xml><?xml version="1.0" encoding="utf-8"?>
<a:theme xmlns:a="http://schemas.openxmlformats.org/drawingml/2006/main" name="PortalVTI">
  <a:themeElements>
    <a:clrScheme name="PortalVTI">
      <a:dk1>
        <a:sysClr val="windowText" lastClr="000000"/>
      </a:dk1>
      <a:lt1>
        <a:sysClr val="window" lastClr="FFFFFF"/>
      </a:lt1>
      <a:dk2>
        <a:srgbClr val="051618"/>
      </a:dk2>
      <a:lt2>
        <a:srgbClr val="E8E8DF"/>
      </a:lt2>
      <a:accent1>
        <a:srgbClr val="2D714C"/>
      </a:accent1>
      <a:accent2>
        <a:srgbClr val="1F7985"/>
      </a:accent2>
      <a:accent3>
        <a:srgbClr val="0D6756"/>
      </a:accent3>
      <a:accent4>
        <a:srgbClr val="40945E"/>
      </a:accent4>
      <a:accent5>
        <a:srgbClr val="389896"/>
      </a:accent5>
      <a:accent6>
        <a:srgbClr val="64924A"/>
      </a:accent6>
      <a:hlink>
        <a:srgbClr val="1F855C"/>
      </a:hlink>
      <a:folHlink>
        <a:srgbClr val="227390"/>
      </a:folHlink>
    </a:clrScheme>
    <a:fontScheme name="PortalVTI">
      <a:majorFont>
        <a:latin typeface="Trade Gothic Next Cond"/>
        <a:ea typeface=""/>
        <a:cs typeface=""/>
      </a:majorFont>
      <a:minorFont>
        <a:latin typeface="Trade Gothic Next Light"/>
        <a:ea typeface=""/>
        <a:cs typeface=""/>
      </a:minorFont>
    </a:fontScheme>
    <a:fmtScheme name="Portal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E3A4BB4D-5227-4A6D-99D3-DBAB0FE4C68F}" vid="{BE515EFD-5A7A-4BFE-BE06-A21DB8499CD2}"/>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BC027566E64CF49B185C48C575F99BB" ma:contentTypeVersion="4" ma:contentTypeDescription="Create a new document." ma:contentTypeScope="" ma:versionID="0de1a7616309e265f06a05c46210323f">
  <xsd:schema xmlns:xsd="http://www.w3.org/2001/XMLSchema" xmlns:xs="http://www.w3.org/2001/XMLSchema" xmlns:p="http://schemas.microsoft.com/office/2006/metadata/properties" xmlns:ns2="dc41b183-f9b0-431c-b56b-d1b3db9bfba2" targetNamespace="http://schemas.microsoft.com/office/2006/metadata/properties" ma:root="true" ma:fieldsID="f3b279144b85eafa2ed837d7b54d7ddc" ns2:_="">
    <xsd:import namespace="dc41b183-f9b0-431c-b56b-d1b3db9bfba2"/>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41b183-f9b0-431c-b56b-d1b3db9bfba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055145C-2D0A-43E2-9530-835A0694CCE6}">
  <ds:schemaRefs>
    <ds:schemaRef ds:uri="dc41b183-f9b0-431c-b56b-d1b3db9bfba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070F09D4-9523-4B39-9E4A-F8BE3D5103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13</Slides>
  <Notes>0</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PortalVTI</vt:lpstr>
      <vt:lpstr>Harsh Environment Sensor Board V2</vt:lpstr>
      <vt:lpstr>HArsh Environment Sensor Version 2</vt:lpstr>
      <vt:lpstr>Technical Design</vt:lpstr>
      <vt:lpstr>V1</vt:lpstr>
      <vt:lpstr>System Diagram</vt:lpstr>
      <vt:lpstr>PowerPoint Presentation</vt:lpstr>
      <vt:lpstr>Schedule and Plan</vt:lpstr>
      <vt:lpstr>Testing Plan</vt:lpstr>
      <vt:lpstr>PowerPoint Presentation</vt:lpstr>
      <vt:lpstr>PowerPoint Presentation</vt:lpstr>
      <vt:lpstr>PowerPoint Presentation</vt:lpstr>
      <vt:lpstr>Risk Assessment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Harsh Environment Sensor Board V2</dc:title>
  <dc:creator/>
  <cp:revision>1</cp:revision>
  <dcterms:created xsi:type="dcterms:W3CDTF">2024-10-22T02:57:24Z</dcterms:created>
  <dcterms:modified xsi:type="dcterms:W3CDTF">2024-10-22T20:08:42Z</dcterms:modified>
</cp:coreProperties>
</file>

<file path=docProps/thumbnail.jpeg>
</file>